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6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" userDrawn="1">
          <p15:clr>
            <a:srgbClr val="A4A3A4"/>
          </p15:clr>
        </p15:guide>
        <p15:guide id="4" pos="384" userDrawn="1">
          <p15:clr>
            <a:srgbClr val="A4A3A4"/>
          </p15:clr>
        </p15:guide>
        <p15:guide id="5" orient="horz" pos="4032" userDrawn="1">
          <p15:clr>
            <a:srgbClr val="A4A3A4"/>
          </p15:clr>
        </p15:guide>
        <p15:guide id="6" pos="72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65867"/>
    <a:srgbClr val="EE3C67"/>
    <a:srgbClr val="078E92"/>
    <a:srgbClr val="24908D"/>
    <a:srgbClr val="E6FE41"/>
    <a:srgbClr val="175D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22" y="67"/>
      </p:cViewPr>
      <p:guideLst>
        <p:guide orient="horz" pos="288"/>
        <p:guide pos="384"/>
        <p:guide orient="horz" pos="4032"/>
        <p:guide pos="72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B9A7F3-A61E-4780-AFF8-94E127480C91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993EB-C7A0-4994-98D5-F3CB80E1BE8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8617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78F82A-3D29-4FBD-8CBE-DAD6FEF71390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C439C5-2784-4ECD-AC44-5F47834BD71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40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38B33D0-C219-8D3A-2F81-2FC370065634}"/>
              </a:ext>
            </a:extLst>
          </p:cNvPr>
          <p:cNvSpPr/>
          <p:nvPr userDrawn="1"/>
        </p:nvSpPr>
        <p:spPr>
          <a:xfrm>
            <a:off x="0" y="-1"/>
            <a:ext cx="12192000" cy="676835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0CC97E19-9817-FBED-43BD-2B40C4488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0381" y="2457507"/>
            <a:ext cx="8729426" cy="63576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5F907DC-749F-B962-151A-304E5F8AEC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70381" y="3429000"/>
            <a:ext cx="6153150" cy="477658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2"/>
                </a:solidFill>
                <a:latin typeface="League Spartan" pitchFamily="2" charset="77"/>
              </a:defRPr>
            </a:lvl1pPr>
            <a:lvl2pPr>
              <a:defRPr b="1" i="0">
                <a:solidFill>
                  <a:schemeClr val="accent1"/>
                </a:solidFill>
                <a:latin typeface="League Spartan" pitchFamily="2" charset="77"/>
              </a:defRPr>
            </a:lvl2pPr>
            <a:lvl3pPr>
              <a:defRPr b="1" i="0">
                <a:solidFill>
                  <a:schemeClr val="accent1"/>
                </a:solidFill>
                <a:latin typeface="League Spartan" pitchFamily="2" charset="77"/>
              </a:defRPr>
            </a:lvl3pPr>
            <a:lvl4pPr>
              <a:defRPr b="1" i="0">
                <a:solidFill>
                  <a:schemeClr val="accent1"/>
                </a:solidFill>
                <a:latin typeface="League Spartan" pitchFamily="2" charset="77"/>
              </a:defRPr>
            </a:lvl4pPr>
            <a:lvl5pPr>
              <a:defRPr b="1" i="0">
                <a:solidFill>
                  <a:schemeClr val="accent1"/>
                </a:solidFill>
                <a:latin typeface="League Spartan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F55C4E5B-E152-E423-E705-B9660CF465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846" y="5013866"/>
            <a:ext cx="3521844" cy="13367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C53DC27-8DB2-0398-7495-6E63517DF3CA}"/>
              </a:ext>
            </a:extLst>
          </p:cNvPr>
          <p:cNvSpPr/>
          <p:nvPr userDrawn="1"/>
        </p:nvSpPr>
        <p:spPr>
          <a:xfrm>
            <a:off x="624840" y="3217983"/>
            <a:ext cx="1455420" cy="99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219C3F-628B-4462-4089-0C03641B4A64}"/>
              </a:ext>
            </a:extLst>
          </p:cNvPr>
          <p:cNvSpPr txBox="1"/>
          <p:nvPr userDrawn="1"/>
        </p:nvSpPr>
        <p:spPr>
          <a:xfrm>
            <a:off x="2773680" y="72694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408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wearing scrubs and gloves examining a dog&#10;&#10;Description automatically generated">
            <a:extLst>
              <a:ext uri="{FF2B5EF4-FFF2-40B4-BE49-F238E27FC236}">
                <a16:creationId xmlns:a16="http://schemas.microsoft.com/office/drawing/2014/main" id="{E37E6F75-D5F7-E25A-B123-C402EFCEA5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84" r="22744" b="1296"/>
          <a:stretch/>
        </p:blipFill>
        <p:spPr>
          <a:xfrm>
            <a:off x="0" y="0"/>
            <a:ext cx="4813300" cy="6769100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0CC97E19-9817-FBED-43BD-2B40C4488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7998" y="2918618"/>
            <a:ext cx="615461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5F907DC-749F-B962-151A-304E5F8AEC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438775" y="4395788"/>
            <a:ext cx="6153150" cy="1536700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1"/>
                </a:solidFill>
                <a:latin typeface="League Spartan" pitchFamily="2" charset="77"/>
              </a:defRPr>
            </a:lvl1pPr>
            <a:lvl2pPr>
              <a:defRPr b="1" i="0">
                <a:solidFill>
                  <a:schemeClr val="accent1"/>
                </a:solidFill>
                <a:latin typeface="League Spartan" pitchFamily="2" charset="77"/>
              </a:defRPr>
            </a:lvl2pPr>
            <a:lvl3pPr>
              <a:defRPr b="1" i="0">
                <a:solidFill>
                  <a:schemeClr val="accent1"/>
                </a:solidFill>
                <a:latin typeface="League Spartan" pitchFamily="2" charset="77"/>
              </a:defRPr>
            </a:lvl3pPr>
            <a:lvl4pPr>
              <a:defRPr b="1" i="0">
                <a:solidFill>
                  <a:schemeClr val="accent1"/>
                </a:solidFill>
                <a:latin typeface="League Spartan" pitchFamily="2" charset="77"/>
              </a:defRPr>
            </a:lvl4pPr>
            <a:lvl5pPr>
              <a:defRPr b="1" i="0">
                <a:solidFill>
                  <a:schemeClr val="accent1"/>
                </a:solidFill>
                <a:latin typeface="League Spartan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Picture 2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82003BDF-467C-B41C-9894-79F177FD8FE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1875" y="385862"/>
            <a:ext cx="2120050" cy="809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133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laceholder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A83113-05E6-80A0-59C7-2DF60FDB3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052" y="683020"/>
            <a:ext cx="9582086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4FF10D-A1B4-7D95-FA22-6A3538AFE34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8500" y="2116383"/>
            <a:ext cx="9582086" cy="3698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0616F76C-0CBD-5E66-351B-2BE6EA0940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" y="6043299"/>
            <a:ext cx="1465226" cy="55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039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laceholder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A83113-05E6-80A0-59C7-2DF60FDB3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051" y="683020"/>
            <a:ext cx="10559987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4FF10D-A1B4-7D95-FA22-6A3538AFE34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8499" y="2798617"/>
            <a:ext cx="5186485" cy="3698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0616F76C-0CBD-5E66-351B-2BE6EA0940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" y="6043299"/>
            <a:ext cx="1465226" cy="559272"/>
          </a:xfrm>
          <a:prstGeom prst="rect">
            <a:avLst/>
          </a:prstGeom>
        </p:spPr>
      </p:pic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1123149-A78E-8F4B-D9CE-1D446E2F1C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72553" y="2798617"/>
            <a:ext cx="5186485" cy="3698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40174E3D-6E04-0125-BB4B-18D9E5A104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8499" y="2175000"/>
            <a:ext cx="5186485" cy="457200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2"/>
                </a:solidFill>
                <a:latin typeface="League Spartan SemiBold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B178CA4-2B68-1CC4-BF1F-A24E4956AD9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72553" y="2175000"/>
            <a:ext cx="5186485" cy="457200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2"/>
                </a:solidFill>
                <a:latin typeface="League Spartan SemiBold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526201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ceholder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A83113-05E6-80A0-59C7-2DF60FDB3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500" y="510380"/>
            <a:ext cx="5396948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4FF10D-A1B4-7D95-FA22-6A3538AFE34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8499" y="2180433"/>
            <a:ext cx="5396949" cy="2841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0616F76C-0CBD-5E66-351B-2BE6EA0940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" y="6043299"/>
            <a:ext cx="1465226" cy="559272"/>
          </a:xfrm>
          <a:prstGeom prst="rect">
            <a:avLst/>
          </a:prstGeom>
        </p:spPr>
      </p:pic>
      <p:pic>
        <p:nvPicPr>
          <p:cNvPr id="6" name="Picture 5" descr="A person holding a cat&#10;&#10;Description automatically generated">
            <a:extLst>
              <a:ext uri="{FF2B5EF4-FFF2-40B4-BE49-F238E27FC236}">
                <a16:creationId xmlns:a16="http://schemas.microsoft.com/office/drawing/2014/main" id="{B4F5BCA0-0A80-8DAA-8E65-63C270CF6C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73" r="9945"/>
          <a:stretch/>
        </p:blipFill>
        <p:spPr>
          <a:xfrm>
            <a:off x="6452936" y="0"/>
            <a:ext cx="5739064" cy="6773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8853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laceholder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petting a dog&#10;&#10;Description automatically generated">
            <a:extLst>
              <a:ext uri="{FF2B5EF4-FFF2-40B4-BE49-F238E27FC236}">
                <a16:creationId xmlns:a16="http://schemas.microsoft.com/office/drawing/2014/main" id="{84BB8F03-FCC2-47FB-E688-0CE06D5D20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78" t="-343" r="11225" b="343"/>
          <a:stretch/>
        </p:blipFill>
        <p:spPr>
          <a:xfrm>
            <a:off x="6428899" y="-106016"/>
            <a:ext cx="5763101" cy="68612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A83113-05E6-80A0-59C7-2DF60FDB3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500" y="510380"/>
            <a:ext cx="5396948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4FF10D-A1B4-7D95-FA22-6A3538AFE34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8499" y="2180433"/>
            <a:ext cx="5396949" cy="2841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0616F76C-0CBD-5E66-351B-2BE6EA0940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" y="6043299"/>
            <a:ext cx="1465226" cy="55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6549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laceholder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A83113-05E6-80A0-59C7-2DF60FDB3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500" y="510380"/>
            <a:ext cx="5396948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8" name="Picture 7" descr="A veterinarian holding a dog&#10;&#10;Description automatically generated">
            <a:extLst>
              <a:ext uri="{FF2B5EF4-FFF2-40B4-BE49-F238E27FC236}">
                <a16:creationId xmlns:a16="http://schemas.microsoft.com/office/drawing/2014/main" id="{C0B4C692-F848-C7E0-79D6-3BD248347B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11"/>
          <a:stretch/>
        </p:blipFill>
        <p:spPr>
          <a:xfrm>
            <a:off x="-1" y="-52701"/>
            <a:ext cx="6671676" cy="44384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189E971-BB0B-6465-3298-3E6E6A9FD475}"/>
              </a:ext>
            </a:extLst>
          </p:cNvPr>
          <p:cNvSpPr txBox="1">
            <a:spLocks/>
          </p:cNvSpPr>
          <p:nvPr userDrawn="1"/>
        </p:nvSpPr>
        <p:spPr>
          <a:xfrm>
            <a:off x="6900862" y="773745"/>
            <a:ext cx="4896886" cy="14029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2"/>
                </a:solidFill>
                <a:latin typeface="League Spartan" pitchFamily="2" charset="77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85D2CF8-B39B-90A2-7537-4042439979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00863" y="2357702"/>
            <a:ext cx="4896885" cy="37563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200A8CFE-4C88-AF13-1A9C-9064B9C5EC7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522" y="6013917"/>
            <a:ext cx="1465226" cy="55927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098D8F3-DBC8-EB5D-115F-EA73920AFEAC}"/>
              </a:ext>
            </a:extLst>
          </p:cNvPr>
          <p:cNvSpPr/>
          <p:nvPr userDrawn="1"/>
        </p:nvSpPr>
        <p:spPr>
          <a:xfrm>
            <a:off x="0" y="4385699"/>
            <a:ext cx="6671676" cy="23916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4FF10D-A1B4-7D95-FA22-6A3538AFE34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7363" y="4593104"/>
            <a:ext cx="5396949" cy="198008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225865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ceholder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D6565-D6CC-39DB-A021-701B50580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3148" y="773745"/>
            <a:ext cx="6884600" cy="14029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930A654-8078-04EA-78E1-42A9FB3644D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912691" y="2357702"/>
            <a:ext cx="6885057" cy="37563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Picture 3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6C78D986-8373-AC1A-0AA6-F6480532A5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522" y="6013917"/>
            <a:ext cx="1465226" cy="559272"/>
          </a:xfrm>
          <a:prstGeom prst="rect">
            <a:avLst/>
          </a:prstGeom>
        </p:spPr>
      </p:pic>
      <p:pic>
        <p:nvPicPr>
          <p:cNvPr id="6" name="Picture 5" descr="A veterinarian petting a dog&#10;&#10;Description automatically generated">
            <a:extLst>
              <a:ext uri="{FF2B5EF4-FFF2-40B4-BE49-F238E27FC236}">
                <a16:creationId xmlns:a16="http://schemas.microsoft.com/office/drawing/2014/main" id="{6EBBE150-4CCD-C7B3-0053-E2C2A027BF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6" r="40072"/>
          <a:stretch/>
        </p:blipFill>
        <p:spPr>
          <a:xfrm>
            <a:off x="0" y="0"/>
            <a:ext cx="4595838" cy="676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8160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ceholder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3740087-BAD6-3ABE-5071-C035C260842D}"/>
              </a:ext>
            </a:extLst>
          </p:cNvPr>
          <p:cNvSpPr/>
          <p:nvPr userDrawn="1"/>
        </p:nvSpPr>
        <p:spPr>
          <a:xfrm>
            <a:off x="9282223" y="0"/>
            <a:ext cx="2909777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651985" y="457200"/>
            <a:ext cx="4945640" cy="2613891"/>
          </a:xfrm>
          <a:prstGeom prst="rect">
            <a:avLst/>
          </a:prstGeom>
          <a:pattFill prst="trellis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6651984" y="3786909"/>
            <a:ext cx="4945640" cy="2613891"/>
          </a:xfrm>
          <a:prstGeom prst="rect">
            <a:avLst/>
          </a:prstGeom>
          <a:pattFill prst="trellis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042A1FE-8190-D52A-8B7A-18A04C8C9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71" y="891457"/>
            <a:ext cx="5520391" cy="14029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6D3D69-0990-5F10-02F2-5B09DF1BF99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09614" y="2475414"/>
            <a:ext cx="5520757" cy="37563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356BEBDC-E125-4E98-6DFD-EF13557A7B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" y="6043299"/>
            <a:ext cx="1465226" cy="55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5424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ceholder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003D50C-F2B9-B902-7F9E-07A0D2AD4F24}"/>
              </a:ext>
            </a:extLst>
          </p:cNvPr>
          <p:cNvSpPr/>
          <p:nvPr userDrawn="1"/>
        </p:nvSpPr>
        <p:spPr>
          <a:xfrm>
            <a:off x="0" y="0"/>
            <a:ext cx="5745018" cy="67691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pic>
        <p:nvPicPr>
          <p:cNvPr id="9" name="Picture 8" descr="A person holding a dog&#10;&#10;Description automatically generated">
            <a:extLst>
              <a:ext uri="{FF2B5EF4-FFF2-40B4-BE49-F238E27FC236}">
                <a16:creationId xmlns:a16="http://schemas.microsoft.com/office/drawing/2014/main" id="{53941168-777A-0FC1-8192-297BC4BBB9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3" r="21951"/>
          <a:stretch/>
        </p:blipFill>
        <p:spPr>
          <a:xfrm>
            <a:off x="5745018" y="0"/>
            <a:ext cx="6446982" cy="6769100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06CCF1BC-89B1-FF5E-6A15-087266035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4622" y="2148635"/>
            <a:ext cx="4519040" cy="128036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577A9577-E235-B47C-E9B2-15E470A460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4622" y="3441337"/>
            <a:ext cx="4519040" cy="1309504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1"/>
                </a:solidFill>
                <a:latin typeface="League Spartan" pitchFamily="2" charset="77"/>
              </a:defRPr>
            </a:lvl1pPr>
            <a:lvl2pPr>
              <a:defRPr b="1" i="0">
                <a:solidFill>
                  <a:schemeClr val="accent1"/>
                </a:solidFill>
                <a:latin typeface="League Spartan" pitchFamily="2" charset="77"/>
              </a:defRPr>
            </a:lvl2pPr>
            <a:lvl3pPr>
              <a:defRPr b="1" i="0">
                <a:solidFill>
                  <a:schemeClr val="accent1"/>
                </a:solidFill>
                <a:latin typeface="League Spartan" pitchFamily="2" charset="77"/>
              </a:defRPr>
            </a:lvl3pPr>
            <a:lvl4pPr>
              <a:defRPr b="1" i="0">
                <a:solidFill>
                  <a:schemeClr val="accent1"/>
                </a:solidFill>
                <a:latin typeface="League Spartan" pitchFamily="2" charset="77"/>
              </a:defRPr>
            </a:lvl4pPr>
            <a:lvl5pPr>
              <a:defRPr b="1" i="0">
                <a:solidFill>
                  <a:schemeClr val="accent1"/>
                </a:solidFill>
                <a:latin typeface="League Spartan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15054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laceholder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with a stethoscope examining a cat&#10;&#10;Description automatically generated">
            <a:extLst>
              <a:ext uri="{FF2B5EF4-FFF2-40B4-BE49-F238E27FC236}">
                <a16:creationId xmlns:a16="http://schemas.microsoft.com/office/drawing/2014/main" id="{7DAE6F5E-13CE-CD0D-97F8-755F661579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21" r="19076"/>
          <a:stretch/>
        </p:blipFill>
        <p:spPr>
          <a:xfrm>
            <a:off x="5745018" y="0"/>
            <a:ext cx="6446982" cy="6769100"/>
          </a:xfrm>
          <a:prstGeom prst="rect">
            <a:avLst/>
          </a:prstGeom>
        </p:spPr>
      </p:pic>
      <p:sp>
        <p:nvSpPr>
          <p:cNvPr id="7" name="Title 11">
            <a:extLst>
              <a:ext uri="{FF2B5EF4-FFF2-40B4-BE49-F238E27FC236}">
                <a16:creationId xmlns:a16="http://schemas.microsoft.com/office/drawing/2014/main" id="{7CC589E0-2086-0213-AB93-9435755C2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4622" y="2148635"/>
            <a:ext cx="4519040" cy="128036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3206D16C-64BD-06FE-D8D4-573CC001F1F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4622" y="3441337"/>
            <a:ext cx="4519040" cy="1309504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1"/>
                </a:solidFill>
                <a:latin typeface="League Spartan" pitchFamily="2" charset="77"/>
              </a:defRPr>
            </a:lvl1pPr>
            <a:lvl2pPr>
              <a:defRPr b="1" i="0">
                <a:solidFill>
                  <a:schemeClr val="accent1"/>
                </a:solidFill>
                <a:latin typeface="League Spartan" pitchFamily="2" charset="77"/>
              </a:defRPr>
            </a:lvl2pPr>
            <a:lvl3pPr>
              <a:defRPr b="1" i="0">
                <a:solidFill>
                  <a:schemeClr val="accent1"/>
                </a:solidFill>
                <a:latin typeface="League Spartan" pitchFamily="2" charset="77"/>
              </a:defRPr>
            </a:lvl3pPr>
            <a:lvl4pPr>
              <a:defRPr b="1" i="0">
                <a:solidFill>
                  <a:schemeClr val="accent1"/>
                </a:solidFill>
                <a:latin typeface="League Spartan" pitchFamily="2" charset="77"/>
              </a:defRPr>
            </a:lvl4pPr>
            <a:lvl5pPr>
              <a:defRPr b="1" i="0">
                <a:solidFill>
                  <a:schemeClr val="accent1"/>
                </a:solidFill>
                <a:latin typeface="League Spartan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3317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petting a dog&#10;&#10;Description automatically generated">
            <a:extLst>
              <a:ext uri="{FF2B5EF4-FFF2-40B4-BE49-F238E27FC236}">
                <a16:creationId xmlns:a16="http://schemas.microsoft.com/office/drawing/2014/main" id="{DC79912D-5755-8D58-E58F-A0555FF869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78" t="5288" r="11225" b="41682"/>
          <a:stretch/>
        </p:blipFill>
        <p:spPr>
          <a:xfrm>
            <a:off x="0" y="0"/>
            <a:ext cx="12192000" cy="769749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B715C82-2CCE-A662-B158-E395ED6DD801}"/>
              </a:ext>
            </a:extLst>
          </p:cNvPr>
          <p:cNvSpPr/>
          <p:nvPr userDrawn="1"/>
        </p:nvSpPr>
        <p:spPr>
          <a:xfrm>
            <a:off x="0" y="4940300"/>
            <a:ext cx="12192000" cy="1828053"/>
          </a:xfrm>
          <a:prstGeom prst="rect">
            <a:avLst/>
          </a:prstGeom>
          <a:solidFill>
            <a:srgbClr val="FFFFFF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897154E8-E78C-C9BE-F0B2-AFBEFC45AF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1368" y="5263017"/>
            <a:ext cx="3098319" cy="1182618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0CC97E19-9817-FBED-43BD-2B40C4488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474" y="5223010"/>
            <a:ext cx="8729426" cy="635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5F907DC-749F-B962-151A-304E5F8AEC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3474" y="5927970"/>
            <a:ext cx="6153150" cy="477658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1"/>
                </a:solidFill>
                <a:latin typeface="League Spartan" pitchFamily="2" charset="77"/>
              </a:defRPr>
            </a:lvl1pPr>
            <a:lvl2pPr>
              <a:defRPr b="1" i="0">
                <a:solidFill>
                  <a:schemeClr val="accent1"/>
                </a:solidFill>
                <a:latin typeface="League Spartan" pitchFamily="2" charset="77"/>
              </a:defRPr>
            </a:lvl2pPr>
            <a:lvl3pPr>
              <a:defRPr b="1" i="0">
                <a:solidFill>
                  <a:schemeClr val="accent1"/>
                </a:solidFill>
                <a:latin typeface="League Spartan" pitchFamily="2" charset="77"/>
              </a:defRPr>
            </a:lvl3pPr>
            <a:lvl4pPr>
              <a:defRPr b="1" i="0">
                <a:solidFill>
                  <a:schemeClr val="accent1"/>
                </a:solidFill>
                <a:latin typeface="League Spartan" pitchFamily="2" charset="77"/>
              </a:defRPr>
            </a:lvl4pPr>
            <a:lvl5pPr>
              <a:defRPr b="1" i="0">
                <a:solidFill>
                  <a:schemeClr val="accent1"/>
                </a:solidFill>
                <a:latin typeface="League Spartan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05875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ceholder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0" y="-1"/>
            <a:ext cx="4608095" cy="6761748"/>
          </a:xfrm>
          <a:prstGeom prst="rect">
            <a:avLst/>
          </a:prstGeom>
          <a:pattFill prst="trellis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CD81FE-CDAF-518D-A126-291B047A4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3148" y="773745"/>
            <a:ext cx="6884600" cy="14029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D0DC0CE0-EB10-505F-9CCC-5E6D78A124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912691" y="2357702"/>
            <a:ext cx="6885057" cy="37563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F63E0A75-2DE8-E771-CB7D-B4ADD3DDAA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522" y="6013917"/>
            <a:ext cx="1465226" cy="55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4352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ceholder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609599" y="914400"/>
            <a:ext cx="10843847" cy="5357446"/>
          </a:xfrm>
          <a:prstGeom prst="rect">
            <a:avLst/>
          </a:prstGeom>
          <a:pattFill prst="trellis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825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with a stethoscope examining a cat&#10;&#10;Description automatically generated">
            <a:extLst>
              <a:ext uri="{FF2B5EF4-FFF2-40B4-BE49-F238E27FC236}">
                <a16:creationId xmlns:a16="http://schemas.microsoft.com/office/drawing/2014/main" id="{82DD19D2-300D-CC9B-8054-CF5A1CD14B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21" t="14051" r="19076" b="22890"/>
          <a:stretch/>
        </p:blipFill>
        <p:spPr>
          <a:xfrm>
            <a:off x="0" y="-1303867"/>
            <a:ext cx="12192000" cy="807222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B715C82-2CCE-A662-B158-E395ED6DD801}"/>
              </a:ext>
            </a:extLst>
          </p:cNvPr>
          <p:cNvSpPr/>
          <p:nvPr userDrawn="1"/>
        </p:nvSpPr>
        <p:spPr>
          <a:xfrm>
            <a:off x="0" y="4940300"/>
            <a:ext cx="12192000" cy="1828053"/>
          </a:xfrm>
          <a:prstGeom prst="rect">
            <a:avLst/>
          </a:prstGeom>
          <a:solidFill>
            <a:srgbClr val="FFFFFF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897154E8-E78C-C9BE-F0B2-AFBEFC45AF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1368" y="5263017"/>
            <a:ext cx="3098319" cy="1182618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0CC97E19-9817-FBED-43BD-2B40C4488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474" y="5223010"/>
            <a:ext cx="8729426" cy="635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5F907DC-749F-B962-151A-304E5F8AEC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3474" y="5927970"/>
            <a:ext cx="6153150" cy="477658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1"/>
                </a:solidFill>
                <a:latin typeface="League Spartan" pitchFamily="2" charset="77"/>
              </a:defRPr>
            </a:lvl1pPr>
            <a:lvl2pPr>
              <a:defRPr b="1" i="0">
                <a:solidFill>
                  <a:schemeClr val="accent1"/>
                </a:solidFill>
                <a:latin typeface="League Spartan" pitchFamily="2" charset="77"/>
              </a:defRPr>
            </a:lvl2pPr>
            <a:lvl3pPr>
              <a:defRPr b="1" i="0">
                <a:solidFill>
                  <a:schemeClr val="accent1"/>
                </a:solidFill>
                <a:latin typeface="League Spartan" pitchFamily="2" charset="77"/>
              </a:defRPr>
            </a:lvl3pPr>
            <a:lvl4pPr>
              <a:defRPr b="1" i="0">
                <a:solidFill>
                  <a:schemeClr val="accent1"/>
                </a:solidFill>
                <a:latin typeface="League Spartan" pitchFamily="2" charset="77"/>
              </a:defRPr>
            </a:lvl4pPr>
            <a:lvl5pPr>
              <a:defRPr b="1" i="0">
                <a:solidFill>
                  <a:schemeClr val="accent1"/>
                </a:solidFill>
                <a:latin typeface="League Spartan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96894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holding a dog&#10;&#10;Description automatically generated">
            <a:extLst>
              <a:ext uri="{FF2B5EF4-FFF2-40B4-BE49-F238E27FC236}">
                <a16:creationId xmlns:a16="http://schemas.microsoft.com/office/drawing/2014/main" id="{9F74A78C-81D9-9B61-AB59-79C09BCFE1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5" t="23229" r="30866" b="20562"/>
          <a:stretch/>
        </p:blipFill>
        <p:spPr>
          <a:xfrm>
            <a:off x="0" y="0"/>
            <a:ext cx="12192000" cy="676835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B715C82-2CCE-A662-B158-E395ED6DD801}"/>
              </a:ext>
            </a:extLst>
          </p:cNvPr>
          <p:cNvSpPr/>
          <p:nvPr userDrawn="1"/>
        </p:nvSpPr>
        <p:spPr>
          <a:xfrm>
            <a:off x="0" y="4940300"/>
            <a:ext cx="12192000" cy="1828053"/>
          </a:xfrm>
          <a:prstGeom prst="rect">
            <a:avLst/>
          </a:prstGeom>
          <a:solidFill>
            <a:srgbClr val="FFFFFF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897154E8-E78C-C9BE-F0B2-AFBEFC45AF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1368" y="5263017"/>
            <a:ext cx="3098319" cy="1182618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0CC97E19-9817-FBED-43BD-2B40C4488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474" y="5223010"/>
            <a:ext cx="8729426" cy="635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5F907DC-749F-B962-151A-304E5F8AEC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3474" y="5927970"/>
            <a:ext cx="6153150" cy="477658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1"/>
                </a:solidFill>
                <a:latin typeface="League Spartan" pitchFamily="2" charset="77"/>
              </a:defRPr>
            </a:lvl1pPr>
            <a:lvl2pPr>
              <a:defRPr b="1" i="0">
                <a:solidFill>
                  <a:schemeClr val="accent1"/>
                </a:solidFill>
                <a:latin typeface="League Spartan" pitchFamily="2" charset="77"/>
              </a:defRPr>
            </a:lvl2pPr>
            <a:lvl3pPr>
              <a:defRPr b="1" i="0">
                <a:solidFill>
                  <a:schemeClr val="accent1"/>
                </a:solidFill>
                <a:latin typeface="League Spartan" pitchFamily="2" charset="77"/>
              </a:defRPr>
            </a:lvl3pPr>
            <a:lvl4pPr>
              <a:defRPr b="1" i="0">
                <a:solidFill>
                  <a:schemeClr val="accent1"/>
                </a:solidFill>
                <a:latin typeface="League Spartan" pitchFamily="2" charset="77"/>
              </a:defRPr>
            </a:lvl4pPr>
            <a:lvl5pPr>
              <a:defRPr b="1" i="0">
                <a:solidFill>
                  <a:schemeClr val="accent1"/>
                </a:solidFill>
                <a:latin typeface="League Spartan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4051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dog&#10;&#10;Description automatically generated">
            <a:extLst>
              <a:ext uri="{FF2B5EF4-FFF2-40B4-BE49-F238E27FC236}">
                <a16:creationId xmlns:a16="http://schemas.microsoft.com/office/drawing/2014/main" id="{6E194BEC-E377-58C5-7688-4BB0212B81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3" t="10916" r="21951" b="36211"/>
          <a:stretch/>
        </p:blipFill>
        <p:spPr>
          <a:xfrm>
            <a:off x="0" y="0"/>
            <a:ext cx="12192000" cy="676835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B715C82-2CCE-A662-B158-E395ED6DD801}"/>
              </a:ext>
            </a:extLst>
          </p:cNvPr>
          <p:cNvSpPr/>
          <p:nvPr userDrawn="1"/>
        </p:nvSpPr>
        <p:spPr>
          <a:xfrm>
            <a:off x="0" y="4940300"/>
            <a:ext cx="12192000" cy="1828053"/>
          </a:xfrm>
          <a:prstGeom prst="rect">
            <a:avLst/>
          </a:prstGeom>
          <a:solidFill>
            <a:srgbClr val="FFFFFF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897154E8-E78C-C9BE-F0B2-AFBEFC45AF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0207" y="5263017"/>
            <a:ext cx="3098319" cy="1182618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0CC97E19-9817-FBED-43BD-2B40C4488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474" y="5223010"/>
            <a:ext cx="8729426" cy="635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5F907DC-749F-B962-151A-304E5F8AEC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3474" y="5927970"/>
            <a:ext cx="6153150" cy="477658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1"/>
                </a:solidFill>
                <a:latin typeface="League Spartan" pitchFamily="2" charset="77"/>
              </a:defRPr>
            </a:lvl1pPr>
            <a:lvl2pPr>
              <a:defRPr b="1" i="0">
                <a:solidFill>
                  <a:schemeClr val="accent1"/>
                </a:solidFill>
                <a:latin typeface="League Spartan" pitchFamily="2" charset="77"/>
              </a:defRPr>
            </a:lvl2pPr>
            <a:lvl3pPr>
              <a:defRPr b="1" i="0">
                <a:solidFill>
                  <a:schemeClr val="accent1"/>
                </a:solidFill>
                <a:latin typeface="League Spartan" pitchFamily="2" charset="77"/>
              </a:defRPr>
            </a:lvl3pPr>
            <a:lvl4pPr>
              <a:defRPr b="1" i="0">
                <a:solidFill>
                  <a:schemeClr val="accent1"/>
                </a:solidFill>
                <a:latin typeface="League Spartan" pitchFamily="2" charset="77"/>
              </a:defRPr>
            </a:lvl4pPr>
            <a:lvl5pPr>
              <a:defRPr b="1" i="0">
                <a:solidFill>
                  <a:schemeClr val="accent1"/>
                </a:solidFill>
                <a:latin typeface="League Spartan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2024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veterinarian holding a dog&#10;&#10;Description automatically generated">
            <a:extLst>
              <a:ext uri="{FF2B5EF4-FFF2-40B4-BE49-F238E27FC236}">
                <a16:creationId xmlns:a16="http://schemas.microsoft.com/office/drawing/2014/main" id="{4411BF5A-BD5B-DB72-A924-4BE70E907E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11"/>
          <a:stretch/>
        </p:blipFill>
        <p:spPr>
          <a:xfrm>
            <a:off x="0" y="-1342498"/>
            <a:ext cx="12192000" cy="811085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B715C82-2CCE-A662-B158-E395ED6DD801}"/>
              </a:ext>
            </a:extLst>
          </p:cNvPr>
          <p:cNvSpPr/>
          <p:nvPr userDrawn="1"/>
        </p:nvSpPr>
        <p:spPr>
          <a:xfrm>
            <a:off x="0" y="4940300"/>
            <a:ext cx="12192000" cy="1828053"/>
          </a:xfrm>
          <a:prstGeom prst="rect">
            <a:avLst/>
          </a:prstGeom>
          <a:solidFill>
            <a:srgbClr val="FFFFFF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897154E8-E78C-C9BE-F0B2-AFBEFC45AF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1368" y="5263017"/>
            <a:ext cx="3098319" cy="1182618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0CC97E19-9817-FBED-43BD-2B40C4488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474" y="5223010"/>
            <a:ext cx="8729426" cy="635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5F907DC-749F-B962-151A-304E5F8AEC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3474" y="5927970"/>
            <a:ext cx="6153150" cy="477658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1"/>
                </a:solidFill>
                <a:latin typeface="League Spartan" pitchFamily="2" charset="77"/>
              </a:defRPr>
            </a:lvl1pPr>
            <a:lvl2pPr>
              <a:defRPr b="1" i="0">
                <a:solidFill>
                  <a:schemeClr val="accent1"/>
                </a:solidFill>
                <a:latin typeface="League Spartan" pitchFamily="2" charset="77"/>
              </a:defRPr>
            </a:lvl2pPr>
            <a:lvl3pPr>
              <a:defRPr b="1" i="0">
                <a:solidFill>
                  <a:schemeClr val="accent1"/>
                </a:solidFill>
                <a:latin typeface="League Spartan" pitchFamily="2" charset="77"/>
              </a:defRPr>
            </a:lvl3pPr>
            <a:lvl4pPr>
              <a:defRPr b="1" i="0">
                <a:solidFill>
                  <a:schemeClr val="accent1"/>
                </a:solidFill>
                <a:latin typeface="League Spartan" pitchFamily="2" charset="77"/>
              </a:defRPr>
            </a:lvl4pPr>
            <a:lvl5pPr>
              <a:defRPr b="1" i="0">
                <a:solidFill>
                  <a:schemeClr val="accent1"/>
                </a:solidFill>
                <a:latin typeface="League Spartan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708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bottle of medicine to a cat&#10;&#10;Description automatically generated">
            <a:extLst>
              <a:ext uri="{FF2B5EF4-FFF2-40B4-BE49-F238E27FC236}">
                <a16:creationId xmlns:a16="http://schemas.microsoft.com/office/drawing/2014/main" id="{5F8C1B11-B38A-4236-CB35-3D9106705C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3" b="11152"/>
          <a:stretch/>
        </p:blipFill>
        <p:spPr>
          <a:xfrm>
            <a:off x="0" y="-235952"/>
            <a:ext cx="12192000" cy="700430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B715C82-2CCE-A662-B158-E395ED6DD801}"/>
              </a:ext>
            </a:extLst>
          </p:cNvPr>
          <p:cNvSpPr/>
          <p:nvPr userDrawn="1"/>
        </p:nvSpPr>
        <p:spPr>
          <a:xfrm>
            <a:off x="0" y="4940300"/>
            <a:ext cx="12192000" cy="1828053"/>
          </a:xfrm>
          <a:prstGeom prst="rect">
            <a:avLst/>
          </a:prstGeom>
          <a:solidFill>
            <a:srgbClr val="FFFFFF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0CC97E19-9817-FBED-43BD-2B40C4488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474" y="5223010"/>
            <a:ext cx="8729426" cy="635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5F907DC-749F-B962-151A-304E5F8AEC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3474" y="5927970"/>
            <a:ext cx="6153150" cy="477658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1"/>
                </a:solidFill>
                <a:latin typeface="League Spartan" pitchFamily="2" charset="77"/>
              </a:defRPr>
            </a:lvl1pPr>
            <a:lvl2pPr>
              <a:defRPr b="1" i="0">
                <a:solidFill>
                  <a:schemeClr val="accent1"/>
                </a:solidFill>
                <a:latin typeface="League Spartan" pitchFamily="2" charset="77"/>
              </a:defRPr>
            </a:lvl2pPr>
            <a:lvl3pPr>
              <a:defRPr b="1" i="0">
                <a:solidFill>
                  <a:schemeClr val="accent1"/>
                </a:solidFill>
                <a:latin typeface="League Spartan" pitchFamily="2" charset="77"/>
              </a:defRPr>
            </a:lvl3pPr>
            <a:lvl4pPr>
              <a:defRPr b="1" i="0">
                <a:solidFill>
                  <a:schemeClr val="accent1"/>
                </a:solidFill>
                <a:latin typeface="League Spartan" pitchFamily="2" charset="77"/>
              </a:defRPr>
            </a:lvl4pPr>
            <a:lvl5pPr>
              <a:defRPr b="1" i="0">
                <a:solidFill>
                  <a:schemeClr val="accent1"/>
                </a:solidFill>
                <a:latin typeface="League Spartan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cture 1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B1A0CD2A-5EED-BCE5-81C8-100B6FE7194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1368" y="5263017"/>
            <a:ext cx="3098319" cy="118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889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dog&#10;&#10;Description automatically generated">
            <a:extLst>
              <a:ext uri="{FF2B5EF4-FFF2-40B4-BE49-F238E27FC236}">
                <a16:creationId xmlns:a16="http://schemas.microsoft.com/office/drawing/2014/main" id="{00E48CA8-9521-393C-180D-8BF772C65F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5" t="13750" r="30866" b="2977"/>
          <a:stretch/>
        </p:blipFill>
        <p:spPr>
          <a:xfrm>
            <a:off x="0" y="0"/>
            <a:ext cx="8229600" cy="6768353"/>
          </a:xfrm>
          <a:prstGeom prst="rect">
            <a:avLst/>
          </a:prstGeom>
        </p:spPr>
      </p:pic>
      <p:pic>
        <p:nvPicPr>
          <p:cNvPr id="8" name="Picture 7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897154E8-E78C-C9BE-F0B2-AFBEFC45AF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089" y="277578"/>
            <a:ext cx="2120050" cy="809216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0CC97E19-9817-FBED-43BD-2B40C4488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63914" y="2172080"/>
            <a:ext cx="3241225" cy="199625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5F907DC-749F-B962-151A-304E5F8AEC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563914" y="4168337"/>
            <a:ext cx="3241225" cy="1309504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1"/>
                </a:solidFill>
                <a:latin typeface="League Spartan" pitchFamily="2" charset="77"/>
              </a:defRPr>
            </a:lvl1pPr>
            <a:lvl2pPr>
              <a:defRPr b="1" i="0">
                <a:solidFill>
                  <a:schemeClr val="accent1"/>
                </a:solidFill>
                <a:latin typeface="League Spartan" pitchFamily="2" charset="77"/>
              </a:defRPr>
            </a:lvl2pPr>
            <a:lvl3pPr>
              <a:defRPr b="1" i="0">
                <a:solidFill>
                  <a:schemeClr val="accent1"/>
                </a:solidFill>
                <a:latin typeface="League Spartan" pitchFamily="2" charset="77"/>
              </a:defRPr>
            </a:lvl3pPr>
            <a:lvl4pPr>
              <a:defRPr b="1" i="0">
                <a:solidFill>
                  <a:schemeClr val="accent1"/>
                </a:solidFill>
                <a:latin typeface="League Spartan" pitchFamily="2" charset="77"/>
              </a:defRPr>
            </a:lvl4pPr>
            <a:lvl5pPr>
              <a:defRPr b="1" i="0">
                <a:solidFill>
                  <a:schemeClr val="accent1"/>
                </a:solidFill>
                <a:latin typeface="League Spartan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71892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897154E8-E78C-C9BE-F0B2-AFBEFC45A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089" y="277578"/>
            <a:ext cx="2120050" cy="809216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0CC97E19-9817-FBED-43BD-2B40C4488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63914" y="2172080"/>
            <a:ext cx="3241225" cy="199625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5F907DC-749F-B962-151A-304E5F8AEC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563914" y="4168337"/>
            <a:ext cx="3241225" cy="1309504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1"/>
                </a:solidFill>
                <a:latin typeface="League Spartan" pitchFamily="2" charset="77"/>
              </a:defRPr>
            </a:lvl1pPr>
            <a:lvl2pPr>
              <a:defRPr b="1" i="0">
                <a:solidFill>
                  <a:schemeClr val="accent1"/>
                </a:solidFill>
                <a:latin typeface="League Spartan" pitchFamily="2" charset="77"/>
              </a:defRPr>
            </a:lvl2pPr>
            <a:lvl3pPr>
              <a:defRPr b="1" i="0">
                <a:solidFill>
                  <a:schemeClr val="accent1"/>
                </a:solidFill>
                <a:latin typeface="League Spartan" pitchFamily="2" charset="77"/>
              </a:defRPr>
            </a:lvl3pPr>
            <a:lvl4pPr>
              <a:defRPr b="1" i="0">
                <a:solidFill>
                  <a:schemeClr val="accent1"/>
                </a:solidFill>
                <a:latin typeface="League Spartan" pitchFamily="2" charset="77"/>
              </a:defRPr>
            </a:lvl4pPr>
            <a:lvl5pPr>
              <a:defRPr b="1" i="0">
                <a:solidFill>
                  <a:schemeClr val="accent1"/>
                </a:solidFill>
                <a:latin typeface="League Spartan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cture 3" descr="A person wearing a headscarf petting a cat&#10;&#10;Description automatically generated">
            <a:extLst>
              <a:ext uri="{FF2B5EF4-FFF2-40B4-BE49-F238E27FC236}">
                <a16:creationId xmlns:a16="http://schemas.microsoft.com/office/drawing/2014/main" id="{9D53896D-D4E0-1E28-7D31-44B584F978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9" r="10767"/>
          <a:stretch/>
        </p:blipFill>
        <p:spPr>
          <a:xfrm>
            <a:off x="0" y="-97557"/>
            <a:ext cx="7964558" cy="686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906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81ED69-7FE7-E9A1-F89D-97D7E9BAD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0E62C4-00E3-7DFA-F5DA-0CAE16A51E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5069193-E2E7-7972-67BA-A5A113D1B7E3}"/>
              </a:ext>
            </a:extLst>
          </p:cNvPr>
          <p:cNvSpPr/>
          <p:nvPr userDrawn="1"/>
        </p:nvSpPr>
        <p:spPr>
          <a:xfrm>
            <a:off x="0" y="6764215"/>
            <a:ext cx="12192000" cy="1055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161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67" r:id="rId7"/>
    <p:sldLayoutId id="2147483679" r:id="rId8"/>
    <p:sldLayoutId id="2147483665" r:id="rId9"/>
    <p:sldLayoutId id="2147483661" r:id="rId10"/>
    <p:sldLayoutId id="2147483662" r:id="rId11"/>
    <p:sldLayoutId id="2147483663" r:id="rId12"/>
    <p:sldLayoutId id="2147483649" r:id="rId13"/>
    <p:sldLayoutId id="2147483673" r:id="rId14"/>
    <p:sldLayoutId id="2147483672" r:id="rId15"/>
    <p:sldLayoutId id="2147483650" r:id="rId16"/>
    <p:sldLayoutId id="2147483655" r:id="rId17"/>
    <p:sldLayoutId id="2147483658" r:id="rId18"/>
    <p:sldLayoutId id="2147483666" r:id="rId19"/>
    <p:sldLayoutId id="2147483660" r:id="rId20"/>
    <p:sldLayoutId id="2147483659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2"/>
          </a:solidFill>
          <a:latin typeface="League Spartan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.jotform.com/260562136114347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3D3E-65F7-5653-98F6-5B4301584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428" y="419251"/>
            <a:ext cx="10559987" cy="1325563"/>
          </a:xfrm>
        </p:spPr>
        <p:txBody>
          <a:bodyPr/>
          <a:lstStyle/>
          <a:p>
            <a:r>
              <a:rPr lang="en-US" dirty="0"/>
              <a:t>Evaluation Form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E34B0D0-E585-46B2-6C10-5A68A9F834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025" y="1903900"/>
            <a:ext cx="3050199" cy="305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F0735710-8D95-513C-20DD-98FC55E91B3E}"/>
              </a:ext>
            </a:extLst>
          </p:cNvPr>
          <p:cNvSpPr txBox="1"/>
          <p:nvPr/>
        </p:nvSpPr>
        <p:spPr>
          <a:xfrm>
            <a:off x="1037491" y="2338754"/>
            <a:ext cx="464233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Your feedback is very important to us. Please take a few minutes to complete this evaluation form.</a:t>
            </a:r>
            <a:endParaRPr lang="es-AR" sz="28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54C0814-4E1C-F3F3-8275-7417B53B7EF5}"/>
              </a:ext>
            </a:extLst>
          </p:cNvPr>
          <p:cNvSpPr txBox="1"/>
          <p:nvPr/>
        </p:nvSpPr>
        <p:spPr>
          <a:xfrm>
            <a:off x="1037491" y="4379244"/>
            <a:ext cx="4470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https://form.jotform.com/260562136114347</a:t>
            </a:r>
            <a:r>
              <a:rPr lang="en-US" dirty="0"/>
              <a:t>  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4571810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WSAVA 2024">
      <a:dk1>
        <a:srgbClr val="2F2F2F"/>
      </a:dk1>
      <a:lt1>
        <a:srgbClr val="FFFFFF"/>
      </a:lt1>
      <a:dk2>
        <a:srgbClr val="001A70"/>
      </a:dk2>
      <a:lt2>
        <a:srgbClr val="E7E6E6"/>
      </a:lt2>
      <a:accent1>
        <a:srgbClr val="EF416F"/>
      </a:accent1>
      <a:accent2>
        <a:srgbClr val="0077CF"/>
      </a:accent2>
      <a:accent3>
        <a:srgbClr val="F891A5"/>
      </a:accent3>
      <a:accent4>
        <a:srgbClr val="F4DADE"/>
      </a:accent4>
      <a:accent5>
        <a:srgbClr val="4472C4"/>
      </a:accent5>
      <a:accent6>
        <a:srgbClr val="DAE441"/>
      </a:accent6>
      <a:hlink>
        <a:srgbClr val="0077CF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10C29E229EAF84FA834B9282AE45F47" ma:contentTypeVersion="17" ma:contentTypeDescription="Create a new document." ma:contentTypeScope="" ma:versionID="0969afb07ccc7b795522a597c78c98cf">
  <xsd:schema xmlns:xsd="http://www.w3.org/2001/XMLSchema" xmlns:xs="http://www.w3.org/2001/XMLSchema" xmlns:p="http://schemas.microsoft.com/office/2006/metadata/properties" xmlns:ns2="ba933466-92a5-41fa-9d91-ee340330817f" xmlns:ns3="6b396004-f80c-4741-806a-f52bf9582973" targetNamespace="http://schemas.microsoft.com/office/2006/metadata/properties" ma:root="true" ma:fieldsID="3ae4bcec6cbca565cfc2acb7a356e29f" ns2:_="" ns3:_="">
    <xsd:import namespace="ba933466-92a5-41fa-9d91-ee340330817f"/>
    <xsd:import namespace="6b396004-f80c-4741-806a-f52bf958297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933466-92a5-41fa-9d91-ee340330817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7a888611-2386-4ab5-8b31-96901b65c86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396004-f80c-4741-806a-f52bf958297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11480c7-37a3-4bcc-b605-3bfe7fe0573c}" ma:internalName="TaxCatchAll" ma:showField="CatchAllData" ma:web="6b396004-f80c-4741-806a-f52bf958297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a933466-92a5-41fa-9d91-ee340330817f">
      <Terms xmlns="http://schemas.microsoft.com/office/infopath/2007/PartnerControls"/>
    </lcf76f155ced4ddcb4097134ff3c332f>
    <TaxCatchAll xmlns="6b396004-f80c-4741-806a-f52bf958297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1C056D3-BE1A-4936-A222-6EE598BC542B}">
  <ds:schemaRefs>
    <ds:schemaRef ds:uri="6b396004-f80c-4741-806a-f52bf9582973"/>
    <ds:schemaRef ds:uri="ba933466-92a5-41fa-9d91-ee340330817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634380A-9CF4-48ED-AB3A-AECE497CC19E}">
  <ds:schemaRefs>
    <ds:schemaRef ds:uri="6b396004-f80c-4741-806a-f52bf9582973"/>
    <ds:schemaRef ds:uri="ba933466-92a5-41fa-9d91-ee340330817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5469C59-C2FD-4566-ABE8-AD839A75557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30</Words>
  <Application>Microsoft Office PowerPoint</Application>
  <PresentationFormat>Panorámica</PresentationFormat>
  <Paragraphs>3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Arial</vt:lpstr>
      <vt:lpstr>Calibri</vt:lpstr>
      <vt:lpstr>League Spartan</vt:lpstr>
      <vt:lpstr>League Spartan SemiBold</vt:lpstr>
      <vt:lpstr>Roboto</vt:lpstr>
      <vt:lpstr>Office Theme</vt:lpstr>
      <vt:lpstr>Evaluation Form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Cecilia Westerdahl</cp:lastModifiedBy>
  <cp:revision>3</cp:revision>
  <dcterms:created xsi:type="dcterms:W3CDTF">2022-08-24T02:50:26Z</dcterms:created>
  <dcterms:modified xsi:type="dcterms:W3CDTF">2026-04-19T22:57:52Z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0x010100310C29E229EAF84FA834B9282AE45F47</vt:lpwstr>
  </property>
  <property fmtid="{D5CDD505-2E9C-101B-9397-08002B2CF9AE}" pid="3" name="MediaServiceImageTags">
    <vt:lpwstr/>
  </property>
</Properties>
</file>