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65" r:id="rId6"/>
    <p:sldId id="266" r:id="rId7"/>
    <p:sldId id="263" r:id="rId8"/>
    <p:sldId id="261" r:id="rId9"/>
    <p:sldId id="262" r:id="rId10"/>
    <p:sldId id="257" r:id="rId11"/>
    <p:sldId id="258" r:id="rId12"/>
    <p:sldId id="2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4" pos="384" userDrawn="1">
          <p15:clr>
            <a:srgbClr val="A4A3A4"/>
          </p15:clr>
        </p15:guide>
        <p15:guide id="5" orient="horz" pos="4032" userDrawn="1">
          <p15:clr>
            <a:srgbClr val="A4A3A4"/>
          </p15:clr>
        </p15:guide>
        <p15:guide id="6" pos="7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65867"/>
    <a:srgbClr val="EE3C67"/>
    <a:srgbClr val="078E92"/>
    <a:srgbClr val="24908D"/>
    <a:srgbClr val="E6FE41"/>
    <a:srgbClr val="175D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0AA677-2FCC-16A8-819D-A3B159ADCA36}" v="5" dt="2026-01-20T04:15:12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88"/>
        <p:guide pos="384"/>
        <p:guide orient="horz" pos="4032"/>
        <p:guide pos="7296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66bc8564e94e50c117d88a3a7420b4dc5facb301ca7f67d4d4ce7964876bfcef::" providerId="AD" clId="Web-{E30790F7-355A-ED1F-84ED-F4E0DB45DFBB}"/>
    <pc:docChg chg="addSld">
      <pc:chgData name="Guest User" userId="S::urn:spo:anon#66bc8564e94e50c117d88a3a7420b4dc5facb301ca7f67d4d4ce7964876bfcef::" providerId="AD" clId="Web-{E30790F7-355A-ED1F-84ED-F4E0DB45DFBB}" dt="2024-10-17T14:19:00.098" v="1"/>
      <pc:docMkLst>
        <pc:docMk/>
      </pc:docMkLst>
      <pc:sldChg chg="new">
        <pc:chgData name="Guest User" userId="S::urn:spo:anon#66bc8564e94e50c117d88a3a7420b4dc5facb301ca7f67d4d4ce7964876bfcef::" providerId="AD" clId="Web-{E30790F7-355A-ED1F-84ED-F4E0DB45DFBB}" dt="2024-10-17T14:18:50.129" v="0"/>
        <pc:sldMkLst>
          <pc:docMk/>
          <pc:sldMk cId="1806461758" sldId="264"/>
        </pc:sldMkLst>
      </pc:sldChg>
      <pc:sldChg chg="new">
        <pc:chgData name="Guest User" userId="S::urn:spo:anon#66bc8564e94e50c117d88a3a7420b4dc5facb301ca7f67d4d4ce7964876bfcef::" providerId="AD" clId="Web-{E30790F7-355A-ED1F-84ED-F4E0DB45DFBB}" dt="2024-10-17T14:19:00.098" v="1"/>
        <pc:sldMkLst>
          <pc:docMk/>
          <pc:sldMk cId="3207734315" sldId="265"/>
        </pc:sldMkLst>
      </pc:sldChg>
    </pc:docChg>
  </pc:docChgLst>
  <pc:docChgLst>
    <pc:chgData name="Guest User" userId="S::urn:spo:tenantanon#4b93dfb3-30ce-4567-95df-ffa1b61d7167::" providerId="AD" clId="Web-{E197F57D-F092-BACE-4204-362891F7F8DC}"/>
    <pc:docChg chg="modSld sldOrd">
      <pc:chgData name="Guest User" userId="S::urn:spo:tenantanon#4b93dfb3-30ce-4567-95df-ffa1b61d7167::" providerId="AD" clId="Web-{E197F57D-F092-BACE-4204-362891F7F8DC}" dt="2025-07-21T15:00:35.079" v="48" actId="1076"/>
      <pc:docMkLst>
        <pc:docMk/>
      </pc:docMkLst>
      <pc:sldChg chg="addSp delSp modSp ord">
        <pc:chgData name="Guest User" userId="S::urn:spo:tenantanon#4b93dfb3-30ce-4567-95df-ffa1b61d7167::" providerId="AD" clId="Web-{E197F57D-F092-BACE-4204-362891F7F8DC}" dt="2025-07-21T15:00:35.079" v="48" actId="1076"/>
        <pc:sldMkLst>
          <pc:docMk/>
          <pc:sldMk cId="2150766799" sldId="260"/>
        </pc:sldMkLst>
        <pc:spChg chg="mod">
          <ac:chgData name="Guest User" userId="S::urn:spo:tenantanon#4b93dfb3-30ce-4567-95df-ffa1b61d7167::" providerId="AD" clId="Web-{E197F57D-F092-BACE-4204-362891F7F8DC}" dt="2025-07-21T14:57:46.369" v="21" actId="1076"/>
          <ac:spMkLst>
            <pc:docMk/>
            <pc:sldMk cId="2150766799" sldId="260"/>
            <ac:spMk id="2" creationId="{28A8E630-16FC-CD71-2DE7-F7606FCD1459}"/>
          </ac:spMkLst>
        </pc:spChg>
        <pc:spChg chg="add del mod">
          <ac:chgData name="Guest User" userId="S::urn:spo:tenantanon#4b93dfb3-30ce-4567-95df-ffa1b61d7167::" providerId="AD" clId="Web-{E197F57D-F092-BACE-4204-362891F7F8DC}" dt="2025-07-21T15:00:28.860" v="47" actId="1076"/>
          <ac:spMkLst>
            <pc:docMk/>
            <pc:sldMk cId="2150766799" sldId="260"/>
            <ac:spMk id="3" creationId="{B6A8DA98-15DE-ECE3-1A9B-7E574F968D27}"/>
          </ac:spMkLst>
        </pc:spChg>
        <pc:picChg chg="add del mod">
          <ac:chgData name="Guest User" userId="S::urn:spo:tenantanon#4b93dfb3-30ce-4567-95df-ffa1b61d7167::" providerId="AD" clId="Web-{E197F57D-F092-BACE-4204-362891F7F8DC}" dt="2025-07-21T14:57:06.148" v="14"/>
          <ac:picMkLst>
            <pc:docMk/>
            <pc:sldMk cId="2150766799" sldId="260"/>
            <ac:picMk id="4" creationId="{DCAA9CE7-8039-7FA3-0D90-035C6D7DD673}"/>
          </ac:picMkLst>
        </pc:picChg>
        <pc:picChg chg="add mod">
          <ac:chgData name="Guest User" userId="S::urn:spo:tenantanon#4b93dfb3-30ce-4567-95df-ffa1b61d7167::" providerId="AD" clId="Web-{E197F57D-F092-BACE-4204-362891F7F8DC}" dt="2025-07-21T15:00:35.079" v="48" actId="1076"/>
          <ac:picMkLst>
            <pc:docMk/>
            <pc:sldMk cId="2150766799" sldId="260"/>
            <ac:picMk id="5" creationId="{B266AD27-D3B8-B214-F046-A0346268847F}"/>
          </ac:picMkLst>
        </pc:picChg>
      </pc:sldChg>
      <pc:sldChg chg="ord">
        <pc:chgData name="Guest User" userId="S::urn:spo:tenantanon#4b93dfb3-30ce-4567-95df-ffa1b61d7167::" providerId="AD" clId="Web-{E197F57D-F092-BACE-4204-362891F7F8DC}" dt="2025-07-21T15:00:14.297" v="44"/>
        <pc:sldMkLst>
          <pc:docMk/>
          <pc:sldMk cId="1171463607" sldId="261"/>
        </pc:sldMkLst>
      </pc:sldChg>
      <pc:sldChg chg="addSp delSp modSp">
        <pc:chgData name="Guest User" userId="S::urn:spo:tenantanon#4b93dfb3-30ce-4567-95df-ffa1b61d7167::" providerId="AD" clId="Web-{E197F57D-F092-BACE-4204-362891F7F8DC}" dt="2025-07-21T14:59:44.092" v="43" actId="1076"/>
        <pc:sldMkLst>
          <pc:docMk/>
          <pc:sldMk cId="1806461758" sldId="264"/>
        </pc:sldMkLst>
        <pc:spChg chg="mod">
          <ac:chgData name="Guest User" userId="S::urn:spo:tenantanon#4b93dfb3-30ce-4567-95df-ffa1b61d7167::" providerId="AD" clId="Web-{E197F57D-F092-BACE-4204-362891F7F8DC}" dt="2025-07-21T14:59:38.030" v="42" actId="1076"/>
          <ac:spMkLst>
            <pc:docMk/>
            <pc:sldMk cId="1806461758" sldId="264"/>
            <ac:spMk id="2" creationId="{B47C7818-1844-FB2F-5893-1E064497D914}"/>
          </ac:spMkLst>
        </pc:spChg>
        <pc:spChg chg="del">
          <ac:chgData name="Guest User" userId="S::urn:spo:tenantanon#4b93dfb3-30ce-4567-95df-ffa1b61d7167::" providerId="AD" clId="Web-{E197F57D-F092-BACE-4204-362891F7F8DC}" dt="2025-07-21T14:59:24.998" v="38"/>
          <ac:spMkLst>
            <pc:docMk/>
            <pc:sldMk cId="1806461758" sldId="264"/>
            <ac:spMk id="3" creationId="{20822388-6B0B-DCAB-637D-51D9DF2FE440}"/>
          </ac:spMkLst>
        </pc:spChg>
        <pc:picChg chg="add mod">
          <ac:chgData name="Guest User" userId="S::urn:spo:tenantanon#4b93dfb3-30ce-4567-95df-ffa1b61d7167::" providerId="AD" clId="Web-{E197F57D-F092-BACE-4204-362891F7F8DC}" dt="2025-07-21T14:59:44.092" v="43" actId="1076"/>
          <ac:picMkLst>
            <pc:docMk/>
            <pc:sldMk cId="1806461758" sldId="264"/>
            <ac:picMk id="4" creationId="{35BD5274-731D-2C27-D666-4815F584C096}"/>
          </ac:picMkLst>
        </pc:picChg>
      </pc:sldChg>
    </pc:docChg>
  </pc:docChgLst>
  <pc:docChgLst>
    <pc:chgData name="Debbie Gray" userId="S::debbie.gray@wsava.org::239fc617-d5bf-40cf-b952-742673e10ec8" providerId="AD" clId="Web-{EE0AA677-2FCC-16A8-819D-A3B159ADCA36}"/>
    <pc:docChg chg="addSld delSld modSld">
      <pc:chgData name="Debbie Gray" userId="S::debbie.gray@wsava.org::239fc617-d5bf-40cf-b952-742673e10ec8" providerId="AD" clId="Web-{EE0AA677-2FCC-16A8-819D-A3B159ADCA36}" dt="2026-01-20T04:15:12.391" v="4"/>
      <pc:docMkLst>
        <pc:docMk/>
      </pc:docMkLst>
      <pc:sldChg chg="del">
        <pc:chgData name="Debbie Gray" userId="S::debbie.gray@wsava.org::239fc617-d5bf-40cf-b952-742673e10ec8" providerId="AD" clId="Web-{EE0AA677-2FCC-16A8-819D-A3B159ADCA36}" dt="2026-01-20T04:14:37.999" v="0"/>
        <pc:sldMkLst>
          <pc:docMk/>
          <pc:sldMk cId="2150766799" sldId="260"/>
        </pc:sldMkLst>
      </pc:sldChg>
      <pc:sldChg chg="del">
        <pc:chgData name="Debbie Gray" userId="S::debbie.gray@wsava.org::239fc617-d5bf-40cf-b952-742673e10ec8" providerId="AD" clId="Web-{EE0AA677-2FCC-16A8-819D-A3B159ADCA36}" dt="2026-01-20T04:14:41.484" v="1"/>
        <pc:sldMkLst>
          <pc:docMk/>
          <pc:sldMk cId="1806461758" sldId="264"/>
        </pc:sldMkLst>
      </pc:sldChg>
      <pc:sldChg chg="modSp mod modClrScheme chgLayout">
        <pc:chgData name="Debbie Gray" userId="S::debbie.gray@wsava.org::239fc617-d5bf-40cf-b952-742673e10ec8" providerId="AD" clId="Web-{EE0AA677-2FCC-16A8-819D-A3B159ADCA36}" dt="2026-01-20T04:15:05.532" v="3"/>
        <pc:sldMkLst>
          <pc:docMk/>
          <pc:sldMk cId="3207734315" sldId="265"/>
        </pc:sldMkLst>
        <pc:spChg chg="mod ord">
          <ac:chgData name="Debbie Gray" userId="S::debbie.gray@wsava.org::239fc617-d5bf-40cf-b952-742673e10ec8" providerId="AD" clId="Web-{EE0AA677-2FCC-16A8-819D-A3B159ADCA36}" dt="2026-01-20T04:15:05.532" v="3"/>
          <ac:spMkLst>
            <pc:docMk/>
            <pc:sldMk cId="3207734315" sldId="265"/>
            <ac:spMk id="2" creationId="{2AC6CBF3-657E-AA42-FAEE-2D0518D9CA7A}"/>
          </ac:spMkLst>
        </pc:spChg>
        <pc:spChg chg="mod ord">
          <ac:chgData name="Debbie Gray" userId="S::debbie.gray@wsava.org::239fc617-d5bf-40cf-b952-742673e10ec8" providerId="AD" clId="Web-{EE0AA677-2FCC-16A8-819D-A3B159ADCA36}" dt="2026-01-20T04:15:05.532" v="3"/>
          <ac:spMkLst>
            <pc:docMk/>
            <pc:sldMk cId="3207734315" sldId="265"/>
            <ac:spMk id="3" creationId="{3637F193-FDC4-4A27-3633-8EB70B79B1C3}"/>
          </ac:spMkLst>
        </pc:spChg>
      </pc:sldChg>
      <pc:sldChg chg="addSp modSp new mod modClrScheme chgLayout">
        <pc:chgData name="Debbie Gray" userId="S::debbie.gray@wsava.org::239fc617-d5bf-40cf-b952-742673e10ec8" providerId="AD" clId="Web-{EE0AA677-2FCC-16A8-819D-A3B159ADCA36}" dt="2026-01-20T04:15:12.391" v="4"/>
        <pc:sldMkLst>
          <pc:docMk/>
          <pc:sldMk cId="1457181087" sldId="266"/>
        </pc:sldMkLst>
        <pc:spChg chg="mod ord">
          <ac:chgData name="Debbie Gray" userId="S::debbie.gray@wsava.org::239fc617-d5bf-40cf-b952-742673e10ec8" providerId="AD" clId="Web-{EE0AA677-2FCC-16A8-819D-A3B159ADCA36}" dt="2026-01-20T04:15:12.391" v="4"/>
          <ac:spMkLst>
            <pc:docMk/>
            <pc:sldMk cId="1457181087" sldId="266"/>
            <ac:spMk id="2" creationId="{FA223D3E-65F7-5653-98F6-5B430158419A}"/>
          </ac:spMkLst>
        </pc:spChg>
        <pc:spChg chg="mod ord">
          <ac:chgData name="Debbie Gray" userId="S::debbie.gray@wsava.org::239fc617-d5bf-40cf-b952-742673e10ec8" providerId="AD" clId="Web-{EE0AA677-2FCC-16A8-819D-A3B159ADCA36}" dt="2026-01-20T04:15:12.391" v="4"/>
          <ac:spMkLst>
            <pc:docMk/>
            <pc:sldMk cId="1457181087" sldId="266"/>
            <ac:spMk id="3" creationId="{4DDB0281-4807-CF6D-7FAB-5CD0CF433BA9}"/>
          </ac:spMkLst>
        </pc:spChg>
        <pc:spChg chg="add mod ord">
          <ac:chgData name="Debbie Gray" userId="S::debbie.gray@wsava.org::239fc617-d5bf-40cf-b952-742673e10ec8" providerId="AD" clId="Web-{EE0AA677-2FCC-16A8-819D-A3B159ADCA36}" dt="2026-01-20T04:15:12.391" v="4"/>
          <ac:spMkLst>
            <pc:docMk/>
            <pc:sldMk cId="1457181087" sldId="266"/>
            <ac:spMk id="4" creationId="{78808C7E-532C-7552-F6D4-2201F0CA1576}"/>
          </ac:spMkLst>
        </pc:spChg>
        <pc:spChg chg="add mod ord">
          <ac:chgData name="Debbie Gray" userId="S::debbie.gray@wsava.org::239fc617-d5bf-40cf-b952-742673e10ec8" providerId="AD" clId="Web-{EE0AA677-2FCC-16A8-819D-A3B159ADCA36}" dt="2026-01-20T04:15:12.391" v="4"/>
          <ac:spMkLst>
            <pc:docMk/>
            <pc:sldMk cId="1457181087" sldId="266"/>
            <ac:spMk id="5" creationId="{6620EEA3-5039-D129-1CEC-CA0392BBEA69}"/>
          </ac:spMkLst>
        </pc:spChg>
        <pc:spChg chg="add mod ord">
          <ac:chgData name="Debbie Gray" userId="S::debbie.gray@wsava.org::239fc617-d5bf-40cf-b952-742673e10ec8" providerId="AD" clId="Web-{EE0AA677-2FCC-16A8-819D-A3B159ADCA36}" dt="2026-01-20T04:15:12.391" v="4"/>
          <ac:spMkLst>
            <pc:docMk/>
            <pc:sldMk cId="1457181087" sldId="266"/>
            <ac:spMk id="6" creationId="{92F691E0-CD48-E8D2-CDE4-83E4447D64DB}"/>
          </ac:spMkLst>
        </pc:spChg>
      </pc:sldChg>
    </pc:docChg>
  </pc:docChgLst>
  <pc:docChgLst>
    <pc:chgData name="Richard Casey" userId="ae51c666-ac99-41f9-bf2a-7309089329e1" providerId="ADAL" clId="{47C69CD2-DD0C-7C40-A9B6-F527F5424AEC}"/>
    <pc:docChg chg="custSel addSld delSld modSld modMainMaster">
      <pc:chgData name="Richard Casey" userId="ae51c666-ac99-41f9-bf2a-7309089329e1" providerId="ADAL" clId="{47C69CD2-DD0C-7C40-A9B6-F527F5424AEC}" dt="2024-04-19T09:57:05.307" v="26" actId="680"/>
      <pc:docMkLst>
        <pc:docMk/>
      </pc:docMkLst>
      <pc:sldChg chg="addSp delSp modSp new mod modClrScheme chgLayout">
        <pc:chgData name="Richard Casey" userId="ae51c666-ac99-41f9-bf2a-7309089329e1" providerId="ADAL" clId="{47C69CD2-DD0C-7C40-A9B6-F527F5424AEC}" dt="2024-04-17T13:06:35.228" v="12" actId="27636"/>
        <pc:sldMkLst>
          <pc:docMk/>
          <pc:sldMk cId="2350045403" sldId="256"/>
        </pc:sldMkLst>
      </pc:sldChg>
      <pc:sldChg chg="addSp delSp modSp del mod modClrScheme chgLayout">
        <pc:chgData name="Richard Casey" userId="ae51c666-ac99-41f9-bf2a-7309089329e1" providerId="ADAL" clId="{47C69CD2-DD0C-7C40-A9B6-F527F5424AEC}" dt="2024-04-17T13:06:27.785" v="5" actId="2696"/>
        <pc:sldMkLst>
          <pc:docMk/>
          <pc:sldMk cId="2699274976" sldId="256"/>
        </pc:sldMkLst>
      </pc:sldChg>
      <pc:sldChg chg="addSp delSp modSp new mod modClrScheme chgLayout">
        <pc:chgData name="Richard Casey" userId="ae51c666-ac99-41f9-bf2a-7309089329e1" providerId="ADAL" clId="{47C69CD2-DD0C-7C40-A9B6-F527F5424AEC}" dt="2024-04-17T13:06:39.865" v="15" actId="27636"/>
        <pc:sldMkLst>
          <pc:docMk/>
          <pc:sldMk cId="422947928" sldId="257"/>
        </pc:sldMkLst>
      </pc:sldChg>
      <pc:sldChg chg="del">
        <pc:chgData name="Richard Casey" userId="ae51c666-ac99-41f9-bf2a-7309089329e1" providerId="ADAL" clId="{47C69CD2-DD0C-7C40-A9B6-F527F5424AEC}" dt="2024-04-17T13:06:28.804" v="9" actId="2696"/>
        <pc:sldMkLst>
          <pc:docMk/>
          <pc:sldMk cId="732456720" sldId="257"/>
        </pc:sldMkLst>
      </pc:sldChg>
      <pc:sldChg chg="modSp new mod">
        <pc:chgData name="Richard Casey" userId="ae51c666-ac99-41f9-bf2a-7309089329e1" providerId="ADAL" clId="{47C69CD2-DD0C-7C40-A9B6-F527F5424AEC}" dt="2024-04-17T13:07:07.441" v="22" actId="27636"/>
        <pc:sldMkLst>
          <pc:docMk/>
          <pc:sldMk cId="2100342390" sldId="258"/>
        </pc:sldMkLst>
      </pc:sldChg>
      <pc:sldChg chg="modSp new del mod">
        <pc:chgData name="Richard Casey" userId="ae51c666-ac99-41f9-bf2a-7309089329e1" providerId="ADAL" clId="{47C69CD2-DD0C-7C40-A9B6-F527F5424AEC}" dt="2024-04-17T13:06:27.999" v="6" actId="2696"/>
        <pc:sldMkLst>
          <pc:docMk/>
          <pc:sldMk cId="2295732076" sldId="258"/>
        </pc:sldMkLst>
      </pc:sldChg>
      <pc:sldChg chg="modSp new mod">
        <pc:chgData name="Richard Casey" userId="ae51c666-ac99-41f9-bf2a-7309089329e1" providerId="ADAL" clId="{47C69CD2-DD0C-7C40-A9B6-F527F5424AEC}" dt="2024-04-17T13:07:07.448" v="23" actId="27636"/>
        <pc:sldMkLst>
          <pc:docMk/>
          <pc:sldMk cId="797777353" sldId="259"/>
        </pc:sldMkLst>
      </pc:sldChg>
      <pc:sldChg chg="new del">
        <pc:chgData name="Richard Casey" userId="ae51c666-ac99-41f9-bf2a-7309089329e1" providerId="ADAL" clId="{47C69CD2-DD0C-7C40-A9B6-F527F5424AEC}" dt="2024-04-17T13:06:28.157" v="7" actId="2696"/>
        <pc:sldMkLst>
          <pc:docMk/>
          <pc:sldMk cId="2371741632" sldId="259"/>
        </pc:sldMkLst>
      </pc:sldChg>
      <pc:sldChg chg="new del">
        <pc:chgData name="Richard Casey" userId="ae51c666-ac99-41f9-bf2a-7309089329e1" providerId="ADAL" clId="{47C69CD2-DD0C-7C40-A9B6-F527F5424AEC}" dt="2024-04-17T13:06:28.333" v="8" actId="2696"/>
        <pc:sldMkLst>
          <pc:docMk/>
          <pc:sldMk cId="1801290097" sldId="260"/>
        </pc:sldMkLst>
      </pc:sldChg>
      <pc:sldChg chg="modSp new mod">
        <pc:chgData name="Richard Casey" userId="ae51c666-ac99-41f9-bf2a-7309089329e1" providerId="ADAL" clId="{47C69CD2-DD0C-7C40-A9B6-F527F5424AEC}" dt="2024-04-17T13:07:07.454" v="24" actId="27636"/>
        <pc:sldMkLst>
          <pc:docMk/>
          <pc:sldMk cId="2150766799" sldId="260"/>
        </pc:sldMkLst>
      </pc:sldChg>
      <pc:sldChg chg="modSp new mod">
        <pc:chgData name="Richard Casey" userId="ae51c666-ac99-41f9-bf2a-7309089329e1" providerId="ADAL" clId="{47C69CD2-DD0C-7C40-A9B6-F527F5424AEC}" dt="2024-04-17T13:07:07.458" v="25" actId="27636"/>
        <pc:sldMkLst>
          <pc:docMk/>
          <pc:sldMk cId="1171463607" sldId="261"/>
        </pc:sldMkLst>
      </pc:sldChg>
      <pc:sldChg chg="new">
        <pc:chgData name="Richard Casey" userId="ae51c666-ac99-41f9-bf2a-7309089329e1" providerId="ADAL" clId="{47C69CD2-DD0C-7C40-A9B6-F527F5424AEC}" dt="2024-04-19T09:57:05.307" v="26" actId="680"/>
        <pc:sldMkLst>
          <pc:docMk/>
          <pc:sldMk cId="514088901" sldId="262"/>
        </pc:sldMkLst>
      </pc:sldChg>
      <pc:sldMasterChg chg="modSldLayout">
        <pc:chgData name="Richard Casey" userId="ae51c666-ac99-41f9-bf2a-7309089329e1" providerId="ADAL" clId="{47C69CD2-DD0C-7C40-A9B6-F527F5424AEC}" dt="2024-04-17T13:07:07.386" v="21"/>
        <pc:sldMasterMkLst>
          <pc:docMk/>
          <pc:sldMasterMk cId="745161230" sldId="2147483648"/>
        </pc:sldMasterMkLst>
        <pc:sldLayoutChg chg="addSp delSp modSp mod">
          <pc:chgData name="Richard Casey" userId="ae51c666-ac99-41f9-bf2a-7309089329e1" providerId="ADAL" clId="{47C69CD2-DD0C-7C40-A9B6-F527F5424AEC}" dt="2024-04-17T13:07:07.386" v="21"/>
          <pc:sldLayoutMkLst>
            <pc:docMk/>
            <pc:sldMasterMk cId="745161230" sldId="2147483648"/>
            <pc:sldLayoutMk cId="1426889557" sldId="214748366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9A7F3-A61E-4780-AFF8-94E127480C91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993EB-C7A0-4994-98D5-F3CB80E1B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61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8F82A-3D29-4FBD-8CBE-DAD6FEF71390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439C5-2784-4ECD-AC44-5F47834BD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0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8B33D0-C219-8D3A-2F81-2FC370065634}"/>
              </a:ext>
            </a:extLst>
          </p:cNvPr>
          <p:cNvSpPr/>
          <p:nvPr userDrawn="1"/>
        </p:nvSpPr>
        <p:spPr>
          <a:xfrm>
            <a:off x="0" y="-1"/>
            <a:ext cx="12192000" cy="67683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81" y="2457507"/>
            <a:ext cx="8729426" cy="6357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0381" y="342900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2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55C4E5B-E152-E423-E705-B9660CF46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846" y="5013866"/>
            <a:ext cx="3521844" cy="13367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C53DC27-8DB2-0398-7495-6E63517DF3CA}"/>
              </a:ext>
            </a:extLst>
          </p:cNvPr>
          <p:cNvSpPr/>
          <p:nvPr userDrawn="1"/>
        </p:nvSpPr>
        <p:spPr>
          <a:xfrm>
            <a:off x="624840" y="3217983"/>
            <a:ext cx="1455420" cy="99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19C3F-628B-4462-4089-0C03641B4A64}"/>
              </a:ext>
            </a:extLst>
          </p:cNvPr>
          <p:cNvSpPr txBox="1"/>
          <p:nvPr userDrawn="1"/>
        </p:nvSpPr>
        <p:spPr>
          <a:xfrm>
            <a:off x="2773680" y="7269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08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scrubs and gloves examining a dog&#10;&#10;Description automatically generated">
            <a:extLst>
              <a:ext uri="{FF2B5EF4-FFF2-40B4-BE49-F238E27FC236}">
                <a16:creationId xmlns:a16="http://schemas.microsoft.com/office/drawing/2014/main" id="{E37E6F75-D5F7-E25A-B123-C402EFCEA5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4" r="22744" b="1296"/>
          <a:stretch/>
        </p:blipFill>
        <p:spPr>
          <a:xfrm>
            <a:off x="0" y="0"/>
            <a:ext cx="4813300" cy="676910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7998" y="2918618"/>
            <a:ext cx="615461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38775" y="4395788"/>
            <a:ext cx="6153150" cy="1536700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2003BDF-467C-B41C-9894-79F177FD8F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75" y="385862"/>
            <a:ext cx="2120050" cy="80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33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52" y="683020"/>
            <a:ext cx="958208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500" y="2116383"/>
            <a:ext cx="9582086" cy="3698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3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51" y="683020"/>
            <a:ext cx="10559987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499" y="2798617"/>
            <a:ext cx="5186485" cy="3698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1123149-A78E-8F4B-D9CE-1D446E2F1C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72553" y="2798617"/>
            <a:ext cx="5186485" cy="3698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0174E3D-6E04-0125-BB4B-18D9E5A104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8499" y="2175000"/>
            <a:ext cx="5186485" cy="457200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2"/>
                </a:solidFill>
                <a:latin typeface="League Spartan SemiBold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B178CA4-2B68-1CC4-BF1F-A24E4956AD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72553" y="2175000"/>
            <a:ext cx="5186485" cy="457200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2"/>
                </a:solidFill>
                <a:latin typeface="League Spartan SemiBold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2620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510380"/>
            <a:ext cx="539694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499" y="2180433"/>
            <a:ext cx="5396949" cy="2841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  <p:pic>
        <p:nvPicPr>
          <p:cNvPr id="6" name="Picture 5" descr="A person holding a cat&#10;&#10;Description automatically generated">
            <a:extLst>
              <a:ext uri="{FF2B5EF4-FFF2-40B4-BE49-F238E27FC236}">
                <a16:creationId xmlns:a16="http://schemas.microsoft.com/office/drawing/2014/main" id="{B4F5BCA0-0A80-8DAA-8E65-63C270CF6C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3" r="9945"/>
          <a:stretch/>
        </p:blipFill>
        <p:spPr>
          <a:xfrm>
            <a:off x="6452936" y="0"/>
            <a:ext cx="5739064" cy="677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85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petting a dog&#10;&#10;Description automatically generated">
            <a:extLst>
              <a:ext uri="{FF2B5EF4-FFF2-40B4-BE49-F238E27FC236}">
                <a16:creationId xmlns:a16="http://schemas.microsoft.com/office/drawing/2014/main" id="{84BB8F03-FCC2-47FB-E688-0CE06D5D20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8" t="-343" r="11225" b="343"/>
          <a:stretch/>
        </p:blipFill>
        <p:spPr>
          <a:xfrm>
            <a:off x="6428899" y="-106016"/>
            <a:ext cx="5763101" cy="686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510380"/>
            <a:ext cx="539694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499" y="2180433"/>
            <a:ext cx="5396949" cy="2841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0616F76C-0CBD-5E66-351B-2BE6EA0940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5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3113-05E6-80A0-59C7-2DF60FDB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510380"/>
            <a:ext cx="539694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8" name="Picture 7" descr="A veterinarian holding a dog&#10;&#10;Description automatically generated">
            <a:extLst>
              <a:ext uri="{FF2B5EF4-FFF2-40B4-BE49-F238E27FC236}">
                <a16:creationId xmlns:a16="http://schemas.microsoft.com/office/drawing/2014/main" id="{C0B4C692-F848-C7E0-79D6-3BD248347B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1"/>
          <a:stretch/>
        </p:blipFill>
        <p:spPr>
          <a:xfrm>
            <a:off x="-1" y="-52701"/>
            <a:ext cx="6671676" cy="44384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189E971-BB0B-6465-3298-3E6E6A9FD475}"/>
              </a:ext>
            </a:extLst>
          </p:cNvPr>
          <p:cNvSpPr txBox="1">
            <a:spLocks/>
          </p:cNvSpPr>
          <p:nvPr userDrawn="1"/>
        </p:nvSpPr>
        <p:spPr>
          <a:xfrm>
            <a:off x="6900862" y="773745"/>
            <a:ext cx="4896886" cy="1402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2"/>
                </a:solidFill>
                <a:latin typeface="League Spartan" pitchFamily="2" charset="77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85D2CF8-B39B-90A2-7537-4042439979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00863" y="2357702"/>
            <a:ext cx="4896885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200A8CFE-4C88-AF13-1A9C-9064B9C5EC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22" y="6013917"/>
            <a:ext cx="1465226" cy="5592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098D8F3-DBC8-EB5D-115F-EA73920AFEAC}"/>
              </a:ext>
            </a:extLst>
          </p:cNvPr>
          <p:cNvSpPr/>
          <p:nvPr userDrawn="1"/>
        </p:nvSpPr>
        <p:spPr>
          <a:xfrm>
            <a:off x="0" y="4385699"/>
            <a:ext cx="6671676" cy="23916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F10D-A1B4-7D95-FA22-6A3538AFE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363" y="4593104"/>
            <a:ext cx="5396949" cy="19800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2586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D6565-D6CC-39DB-A021-701B50580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48" y="773745"/>
            <a:ext cx="6884600" cy="1402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930A654-8078-04EA-78E1-42A9FB364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2691" y="2357702"/>
            <a:ext cx="6885057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6C78D986-8373-AC1A-0AA6-F6480532A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22" y="6013917"/>
            <a:ext cx="1465226" cy="559272"/>
          </a:xfrm>
          <a:prstGeom prst="rect">
            <a:avLst/>
          </a:prstGeom>
        </p:spPr>
      </p:pic>
      <p:pic>
        <p:nvPicPr>
          <p:cNvPr id="6" name="Picture 5" descr="A veterinarian petting a dog&#10;&#10;Description automatically generated">
            <a:extLst>
              <a:ext uri="{FF2B5EF4-FFF2-40B4-BE49-F238E27FC236}">
                <a16:creationId xmlns:a16="http://schemas.microsoft.com/office/drawing/2014/main" id="{6EBBE150-4CCD-C7B3-0053-E2C2A027BF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6" r="40072"/>
          <a:stretch/>
        </p:blipFill>
        <p:spPr>
          <a:xfrm>
            <a:off x="0" y="0"/>
            <a:ext cx="4595838" cy="676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16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740087-BAD6-3ABE-5071-C035C260842D}"/>
              </a:ext>
            </a:extLst>
          </p:cNvPr>
          <p:cNvSpPr/>
          <p:nvPr userDrawn="1"/>
        </p:nvSpPr>
        <p:spPr>
          <a:xfrm>
            <a:off x="9282223" y="0"/>
            <a:ext cx="290977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651985" y="457200"/>
            <a:ext cx="4945640" cy="2613891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651984" y="3786909"/>
            <a:ext cx="4945640" cy="2613891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042A1FE-8190-D52A-8B7A-18A04C8C9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71" y="891457"/>
            <a:ext cx="5520391" cy="1402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6D3D69-0990-5F10-02F2-5B09DF1BF9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9614" y="2475414"/>
            <a:ext cx="5520757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356BEBDC-E125-4E98-6DFD-EF13557A7B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043299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424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03D50C-F2B9-B902-7F9E-07A0D2AD4F24}"/>
              </a:ext>
            </a:extLst>
          </p:cNvPr>
          <p:cNvSpPr/>
          <p:nvPr userDrawn="1"/>
        </p:nvSpPr>
        <p:spPr>
          <a:xfrm>
            <a:off x="0" y="0"/>
            <a:ext cx="5745018" cy="676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9" name="Picture 8" descr="A person holding a dog&#10;&#10;Description automatically generated">
            <a:extLst>
              <a:ext uri="{FF2B5EF4-FFF2-40B4-BE49-F238E27FC236}">
                <a16:creationId xmlns:a16="http://schemas.microsoft.com/office/drawing/2014/main" id="{53941168-777A-0FC1-8192-297BC4BBB9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3" r="21951"/>
          <a:stretch/>
        </p:blipFill>
        <p:spPr>
          <a:xfrm>
            <a:off x="5745018" y="0"/>
            <a:ext cx="6446982" cy="676910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6CCF1BC-89B1-FF5E-6A15-08726603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622" y="2148635"/>
            <a:ext cx="4519040" cy="1280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77A9577-E235-B47C-E9B2-15E470A460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4622" y="3441337"/>
            <a:ext cx="4519040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1505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ith a stethoscope examining a cat&#10;&#10;Description automatically generated">
            <a:extLst>
              <a:ext uri="{FF2B5EF4-FFF2-40B4-BE49-F238E27FC236}">
                <a16:creationId xmlns:a16="http://schemas.microsoft.com/office/drawing/2014/main" id="{7DAE6F5E-13CE-CD0D-97F8-755F661579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1" r="19076"/>
          <a:stretch/>
        </p:blipFill>
        <p:spPr>
          <a:xfrm>
            <a:off x="5745018" y="0"/>
            <a:ext cx="6446982" cy="6769100"/>
          </a:xfrm>
          <a:prstGeom prst="rect">
            <a:avLst/>
          </a:prstGeom>
        </p:spPr>
      </p:pic>
      <p:sp>
        <p:nvSpPr>
          <p:cNvPr id="7" name="Title 11">
            <a:extLst>
              <a:ext uri="{FF2B5EF4-FFF2-40B4-BE49-F238E27FC236}">
                <a16:creationId xmlns:a16="http://schemas.microsoft.com/office/drawing/2014/main" id="{7CC589E0-2086-0213-AB93-9435755C2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622" y="2148635"/>
            <a:ext cx="4519040" cy="128036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3206D16C-64BD-06FE-D8D4-573CC001F1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4622" y="3441337"/>
            <a:ext cx="4519040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331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etting a dog&#10;&#10;Description automatically generated">
            <a:extLst>
              <a:ext uri="{FF2B5EF4-FFF2-40B4-BE49-F238E27FC236}">
                <a16:creationId xmlns:a16="http://schemas.microsoft.com/office/drawing/2014/main" id="{DC79912D-5755-8D58-E58F-A0555FF869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8" t="5288" r="11225" b="41682"/>
          <a:stretch/>
        </p:blipFill>
        <p:spPr>
          <a:xfrm>
            <a:off x="0" y="0"/>
            <a:ext cx="12192000" cy="769749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0587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4608095" cy="6761748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CD81FE-CDAF-518D-A126-291B047A4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48" y="773745"/>
            <a:ext cx="6884600" cy="1402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0DC0CE0-EB10-505F-9CCC-5E6D78A124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2691" y="2357702"/>
            <a:ext cx="6885057" cy="3756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F63E0A75-2DE8-E771-CB7D-B4ADD3DDAA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22" y="6013917"/>
            <a:ext cx="1465226" cy="5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35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09599" y="914400"/>
            <a:ext cx="10843847" cy="5357446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2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a stethoscope examining a cat&#10;&#10;Description automatically generated">
            <a:extLst>
              <a:ext uri="{FF2B5EF4-FFF2-40B4-BE49-F238E27FC236}">
                <a16:creationId xmlns:a16="http://schemas.microsoft.com/office/drawing/2014/main" id="{82DD19D2-300D-CC9B-8054-CF5A1CD14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1" t="14051" r="19076" b="22890"/>
          <a:stretch/>
        </p:blipFill>
        <p:spPr>
          <a:xfrm>
            <a:off x="0" y="-1303867"/>
            <a:ext cx="12192000" cy="80722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689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dog&#10;&#10;Description automatically generated">
            <a:extLst>
              <a:ext uri="{FF2B5EF4-FFF2-40B4-BE49-F238E27FC236}">
                <a16:creationId xmlns:a16="http://schemas.microsoft.com/office/drawing/2014/main" id="{9F74A78C-81D9-9B61-AB59-79C09BCFE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" t="23229" r="30866" b="20562"/>
          <a:stretch/>
        </p:blipFill>
        <p:spPr>
          <a:xfrm>
            <a:off x="0" y="0"/>
            <a:ext cx="12192000" cy="67683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4051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dog&#10;&#10;Description automatically generated">
            <a:extLst>
              <a:ext uri="{FF2B5EF4-FFF2-40B4-BE49-F238E27FC236}">
                <a16:creationId xmlns:a16="http://schemas.microsoft.com/office/drawing/2014/main" id="{6E194BEC-E377-58C5-7688-4BB0212B8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3" t="10916" r="21951" b="36211"/>
          <a:stretch/>
        </p:blipFill>
        <p:spPr>
          <a:xfrm>
            <a:off x="0" y="0"/>
            <a:ext cx="12192000" cy="67683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207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2024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veterinarian holding a dog&#10;&#10;Description automatically generated">
            <a:extLst>
              <a:ext uri="{FF2B5EF4-FFF2-40B4-BE49-F238E27FC236}">
                <a16:creationId xmlns:a16="http://schemas.microsoft.com/office/drawing/2014/main" id="{4411BF5A-BD5B-DB72-A924-4BE70E907E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1"/>
          <a:stretch/>
        </p:blipFill>
        <p:spPr>
          <a:xfrm>
            <a:off x="0" y="-1342498"/>
            <a:ext cx="12192000" cy="81108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0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ottle of medicine to a cat&#10;&#10;Description automatically generated">
            <a:extLst>
              <a:ext uri="{FF2B5EF4-FFF2-40B4-BE49-F238E27FC236}">
                <a16:creationId xmlns:a16="http://schemas.microsoft.com/office/drawing/2014/main" id="{5F8C1B11-B38A-4236-CB35-3D9106705C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b="11152"/>
          <a:stretch/>
        </p:blipFill>
        <p:spPr>
          <a:xfrm>
            <a:off x="0" y="-235952"/>
            <a:ext cx="12192000" cy="700430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15C82-2CCE-A662-B158-E395ED6DD801}"/>
              </a:ext>
            </a:extLst>
          </p:cNvPr>
          <p:cNvSpPr/>
          <p:nvPr userDrawn="1"/>
        </p:nvSpPr>
        <p:spPr>
          <a:xfrm>
            <a:off x="0" y="4940300"/>
            <a:ext cx="12192000" cy="1828053"/>
          </a:xfrm>
          <a:prstGeom prst="rect">
            <a:avLst/>
          </a:prstGeom>
          <a:solidFill>
            <a:srgbClr val="FFFFFF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474" y="5223010"/>
            <a:ext cx="8729426" cy="635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474" y="5927970"/>
            <a:ext cx="6153150" cy="477658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B1A0CD2A-5EED-BCE5-81C8-100B6FE719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8" y="5263017"/>
            <a:ext cx="3098319" cy="118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89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dog&#10;&#10;Description automatically generated">
            <a:extLst>
              <a:ext uri="{FF2B5EF4-FFF2-40B4-BE49-F238E27FC236}">
                <a16:creationId xmlns:a16="http://schemas.microsoft.com/office/drawing/2014/main" id="{00E48CA8-9521-393C-180D-8BF772C65F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" t="13750" r="30866" b="2977"/>
          <a:stretch/>
        </p:blipFill>
        <p:spPr>
          <a:xfrm>
            <a:off x="0" y="0"/>
            <a:ext cx="8229600" cy="6768353"/>
          </a:xfrm>
          <a:prstGeom prst="rect">
            <a:avLst/>
          </a:prstGeom>
        </p:spPr>
      </p:pic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089" y="277578"/>
            <a:ext cx="2120050" cy="809216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914" y="2172080"/>
            <a:ext cx="3241225" cy="19962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63914" y="4168337"/>
            <a:ext cx="3241225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1892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pink text on a black background&#10;&#10;Description automatically generated">
            <a:extLst>
              <a:ext uri="{FF2B5EF4-FFF2-40B4-BE49-F238E27FC236}">
                <a16:creationId xmlns:a16="http://schemas.microsoft.com/office/drawing/2014/main" id="{897154E8-E78C-C9BE-F0B2-AFBEFC45A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089" y="277578"/>
            <a:ext cx="2120050" cy="809216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0CC97E19-9817-FBED-43BD-2B40C44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914" y="2172080"/>
            <a:ext cx="3241225" cy="19962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F907DC-749F-B962-151A-304E5F8AE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63914" y="4168337"/>
            <a:ext cx="3241225" cy="1309504"/>
          </a:xfrm>
        </p:spPr>
        <p:txBody>
          <a:bodyPr/>
          <a:lstStyle>
            <a:lvl1pPr marL="0" indent="0">
              <a:buNone/>
              <a:defRPr b="1" i="0">
                <a:solidFill>
                  <a:schemeClr val="accent1"/>
                </a:solidFill>
                <a:latin typeface="League Spartan" pitchFamily="2" charset="77"/>
              </a:defRPr>
            </a:lvl1pPr>
            <a:lvl2pPr>
              <a:defRPr b="1" i="0">
                <a:solidFill>
                  <a:schemeClr val="accent1"/>
                </a:solidFill>
                <a:latin typeface="League Spartan" pitchFamily="2" charset="77"/>
              </a:defRPr>
            </a:lvl2pPr>
            <a:lvl3pPr>
              <a:defRPr b="1" i="0">
                <a:solidFill>
                  <a:schemeClr val="accent1"/>
                </a:solidFill>
                <a:latin typeface="League Spartan" pitchFamily="2" charset="77"/>
              </a:defRPr>
            </a:lvl3pPr>
            <a:lvl4pPr>
              <a:defRPr b="1" i="0">
                <a:solidFill>
                  <a:schemeClr val="accent1"/>
                </a:solidFill>
                <a:latin typeface="League Spartan" pitchFamily="2" charset="77"/>
              </a:defRPr>
            </a:lvl4pPr>
            <a:lvl5pPr>
              <a:defRPr b="1" i="0">
                <a:solidFill>
                  <a:schemeClr val="accent1"/>
                </a:solidFill>
                <a:latin typeface="League Spartan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A person wearing a headscarf petting a cat&#10;&#10;Description automatically generated">
            <a:extLst>
              <a:ext uri="{FF2B5EF4-FFF2-40B4-BE49-F238E27FC236}">
                <a16:creationId xmlns:a16="http://schemas.microsoft.com/office/drawing/2014/main" id="{9D53896D-D4E0-1E28-7D31-44B584F97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9" r="10767"/>
          <a:stretch/>
        </p:blipFill>
        <p:spPr>
          <a:xfrm>
            <a:off x="0" y="-97557"/>
            <a:ext cx="7964558" cy="686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81ED69-7FE7-E9A1-F89D-97D7E9BAD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E62C4-00E3-7DFA-F5DA-0CAE16A51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069193-E2E7-7972-67BA-A5A113D1B7E3}"/>
              </a:ext>
            </a:extLst>
          </p:cNvPr>
          <p:cNvSpPr/>
          <p:nvPr userDrawn="1"/>
        </p:nvSpPr>
        <p:spPr>
          <a:xfrm>
            <a:off x="0" y="6764215"/>
            <a:ext cx="12192000" cy="1055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16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67" r:id="rId7"/>
    <p:sldLayoutId id="2147483679" r:id="rId8"/>
    <p:sldLayoutId id="2147483665" r:id="rId9"/>
    <p:sldLayoutId id="2147483661" r:id="rId10"/>
    <p:sldLayoutId id="2147483662" r:id="rId11"/>
    <p:sldLayoutId id="2147483663" r:id="rId12"/>
    <p:sldLayoutId id="2147483649" r:id="rId13"/>
    <p:sldLayoutId id="2147483673" r:id="rId14"/>
    <p:sldLayoutId id="2147483672" r:id="rId15"/>
    <p:sldLayoutId id="2147483650" r:id="rId16"/>
    <p:sldLayoutId id="2147483655" r:id="rId17"/>
    <p:sldLayoutId id="2147483658" r:id="rId18"/>
    <p:sldLayoutId id="2147483666" r:id="rId19"/>
    <p:sldLayoutId id="2147483660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League Sparta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43889-B0AA-A73F-F310-49AD25FCA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Templates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02A04-B8FE-0572-BFD3-E4C97784D6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Click the small down arrow next to New Slide to view the full range of templates.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1F652C-3F01-3A37-9679-F09611B46CF9}"/>
              </a:ext>
            </a:extLst>
          </p:cNvPr>
          <p:cNvGrpSpPr/>
          <p:nvPr/>
        </p:nvGrpSpPr>
        <p:grpSpPr>
          <a:xfrm>
            <a:off x="4447654" y="3429000"/>
            <a:ext cx="5308433" cy="1917700"/>
            <a:chOff x="4447654" y="3429000"/>
            <a:chExt cx="5308433" cy="19177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EE83405-03BA-4499-48E5-B20ABC88AB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7654" y="3429000"/>
              <a:ext cx="2641600" cy="1917700"/>
            </a:xfrm>
            <a:prstGeom prst="rect">
              <a:avLst/>
            </a:prstGeom>
          </p:spPr>
        </p:pic>
        <p:sp>
          <p:nvSpPr>
            <p:cNvPr id="7" name="Left Arrow 6">
              <a:extLst>
                <a:ext uri="{FF2B5EF4-FFF2-40B4-BE49-F238E27FC236}">
                  <a16:creationId xmlns:a16="http://schemas.microsoft.com/office/drawing/2014/main" id="{4280B7D0-C884-BCC4-30BD-418E0EF377E5}"/>
                </a:ext>
              </a:extLst>
            </p:cNvPr>
            <p:cNvSpPr/>
            <p:nvPr/>
          </p:nvSpPr>
          <p:spPr>
            <a:xfrm>
              <a:off x="6521567" y="3965514"/>
              <a:ext cx="3234520" cy="1381186"/>
            </a:xfrm>
            <a:prstGeom prst="lef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0045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6CBF3-657E-AA42-FAEE-2D0518D9C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7F193-FDC4-4A27-3633-8EB70B79B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34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D3E-65F7-5653-98F6-5B4301584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B0281-4807-CF6D-7FAB-5CD0CF433B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08C7E-532C-7552-F6D4-2201F0CA15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20EEA3-5039-D129-1CEC-CA0392BBEA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F691E0-CD48-E8D2-CDE4-83E4447D64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8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D0763-FC81-1894-A01F-60A8969AD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5D5B83-2199-377C-5E7A-9E53BF3BF3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991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61599-0FBB-AC1C-DA20-AE5338AB2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8D61F-4967-F63C-B5B6-57C60A2474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4AB70-CA8F-B45D-66FD-443150EFA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5108E8-2FCE-1174-10A8-3837E81178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88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75E645-3F24-9040-B4C2-B18C3B947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ED6FD-B6CB-EE4E-87E5-325D1F4F69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7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7E10C-7B85-58EB-4355-03E26DF2E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69FFBE-D2F1-BF89-E452-F8464C5D9E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42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F0502-6BE2-A962-91D4-C0DCF6843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D8B7C-DDFC-BEFF-1043-D193AC1B43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77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SAVA 2024">
      <a:dk1>
        <a:srgbClr val="2F2F2F"/>
      </a:dk1>
      <a:lt1>
        <a:srgbClr val="FFFFFF"/>
      </a:lt1>
      <a:dk2>
        <a:srgbClr val="001A70"/>
      </a:dk2>
      <a:lt2>
        <a:srgbClr val="E7E6E6"/>
      </a:lt2>
      <a:accent1>
        <a:srgbClr val="EF416F"/>
      </a:accent1>
      <a:accent2>
        <a:srgbClr val="0077CF"/>
      </a:accent2>
      <a:accent3>
        <a:srgbClr val="F891A5"/>
      </a:accent3>
      <a:accent4>
        <a:srgbClr val="F4DADE"/>
      </a:accent4>
      <a:accent5>
        <a:srgbClr val="4472C4"/>
      </a:accent5>
      <a:accent6>
        <a:srgbClr val="DAE441"/>
      </a:accent6>
      <a:hlink>
        <a:srgbClr val="0077C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a933466-92a5-41fa-9d91-ee340330817f">
      <Terms xmlns="http://schemas.microsoft.com/office/infopath/2007/PartnerControls"/>
    </lcf76f155ced4ddcb4097134ff3c332f>
    <TaxCatchAll xmlns="6b396004-f80c-4741-806a-f52bf958297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C29E229EAF84FA834B9282AE45F47" ma:contentTypeVersion="17" ma:contentTypeDescription="Create a new document." ma:contentTypeScope="" ma:versionID="0969afb07ccc7b795522a597c78c98cf">
  <xsd:schema xmlns:xsd="http://www.w3.org/2001/XMLSchema" xmlns:xs="http://www.w3.org/2001/XMLSchema" xmlns:p="http://schemas.microsoft.com/office/2006/metadata/properties" xmlns:ns2="ba933466-92a5-41fa-9d91-ee340330817f" xmlns:ns3="6b396004-f80c-4741-806a-f52bf9582973" targetNamespace="http://schemas.microsoft.com/office/2006/metadata/properties" ma:root="true" ma:fieldsID="3ae4bcec6cbca565cfc2acb7a356e29f" ns2:_="" ns3:_="">
    <xsd:import namespace="ba933466-92a5-41fa-9d91-ee340330817f"/>
    <xsd:import namespace="6b396004-f80c-4741-806a-f52bf958297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933466-92a5-41fa-9d91-ee34033081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a888611-2386-4ab5-8b31-96901b65c8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396004-f80c-4741-806a-f52bf958297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11480c7-37a3-4bcc-b605-3bfe7fe0573c}" ma:internalName="TaxCatchAll" ma:showField="CatchAllData" ma:web="6b396004-f80c-4741-806a-f52bf95829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469C59-C2FD-4566-ABE8-AD839A75557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34380A-9CF4-48ED-AB3A-AECE497CC19E}">
  <ds:schemaRefs>
    <ds:schemaRef ds:uri="6b396004-f80c-4741-806a-f52bf9582973"/>
    <ds:schemaRef ds:uri="ba933466-92a5-41fa-9d91-ee340330817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1C056D3-BE1A-4936-A222-6EE598BC542B}">
  <ds:schemaRefs>
    <ds:schemaRef ds:uri="6b396004-f80c-4741-806a-f52bf9582973"/>
    <ds:schemaRef ds:uri="ba933466-92a5-41fa-9d91-ee340330817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revision>1</cp:revision>
  <dcterms:created xsi:type="dcterms:W3CDTF">2022-08-24T02:50:26Z</dcterms:created>
  <dcterms:modified xsi:type="dcterms:W3CDTF">2026-01-20T04:15:30Z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0x010100310C29E229EAF84FA834B9282AE45F47</vt:lpwstr>
  </property>
  <property fmtid="{D5CDD505-2E9C-101B-9397-08002B2CF9AE}" pid="3" name="MediaServiceImageTags">
    <vt:lpwstr/>
  </property>
</Properties>
</file>