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3" r:id="rId6"/>
    <p:sldId id="262" r:id="rId7"/>
    <p:sldId id="257" r:id="rId8"/>
    <p:sldId id="258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4" pos="384" userDrawn="1">
          <p15:clr>
            <a:srgbClr val="A4A3A4"/>
          </p15:clr>
        </p15:guide>
        <p15:guide id="5" orient="horz" pos="4032" userDrawn="1">
          <p15:clr>
            <a:srgbClr val="A4A3A4"/>
          </p15:clr>
        </p15:guide>
        <p15:guide id="6" pos="72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65867"/>
    <a:srgbClr val="EE3C67"/>
    <a:srgbClr val="078E92"/>
    <a:srgbClr val="24908D"/>
    <a:srgbClr val="E6FE41"/>
    <a:srgbClr val="175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C69CD2-DD0C-7C40-A9B6-F527F5424AEC}" v="3" dt="2024-04-17T13:07:07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85"/>
    <p:restoredTop sz="94650"/>
  </p:normalViewPr>
  <p:slideViewPr>
    <p:cSldViewPr snapToGrid="0">
      <p:cViewPr varScale="1">
        <p:scale>
          <a:sx n="120" d="100"/>
          <a:sy n="120" d="100"/>
        </p:scale>
        <p:origin x="392" y="184"/>
      </p:cViewPr>
      <p:guideLst>
        <p:guide orient="horz" pos="288"/>
        <p:guide pos="384"/>
        <p:guide orient="horz" pos="4032"/>
        <p:guide pos="72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Casey" userId="ae51c666-ac99-41f9-bf2a-7309089329e1" providerId="ADAL" clId="{47C69CD2-DD0C-7C40-A9B6-F527F5424AEC}"/>
    <pc:docChg chg="custSel addSld delSld modSld modMainMaster">
      <pc:chgData name="Richard Casey" userId="ae51c666-ac99-41f9-bf2a-7309089329e1" providerId="ADAL" clId="{47C69CD2-DD0C-7C40-A9B6-F527F5424AEC}" dt="2024-04-19T09:57:05.307" v="26" actId="680"/>
      <pc:docMkLst>
        <pc:docMk/>
      </pc:docMkLst>
      <pc:sldChg chg="addSp delSp modSp new mod modClrScheme chgLayout">
        <pc:chgData name="Richard Casey" userId="ae51c666-ac99-41f9-bf2a-7309089329e1" providerId="ADAL" clId="{47C69CD2-DD0C-7C40-A9B6-F527F5424AEC}" dt="2024-04-17T13:06:35.228" v="12" actId="27636"/>
        <pc:sldMkLst>
          <pc:docMk/>
          <pc:sldMk cId="2350045403" sldId="256"/>
        </pc:sldMkLst>
        <pc:spChg chg="del mod ord">
          <ac:chgData name="Richard Casey" userId="ae51c666-ac99-41f9-bf2a-7309089329e1" providerId="ADAL" clId="{47C69CD2-DD0C-7C40-A9B6-F527F5424AEC}" dt="2024-04-17T13:06:35.204" v="11" actId="700"/>
          <ac:spMkLst>
            <pc:docMk/>
            <pc:sldMk cId="2350045403" sldId="256"/>
            <ac:spMk id="2" creationId="{1D3F9187-FD64-5D73-5165-0D3FC394692B}"/>
          </ac:spMkLst>
        </pc:spChg>
        <pc:spChg chg="del mod ord">
          <ac:chgData name="Richard Casey" userId="ae51c666-ac99-41f9-bf2a-7309089329e1" providerId="ADAL" clId="{47C69CD2-DD0C-7C40-A9B6-F527F5424AEC}" dt="2024-04-17T13:06:35.204" v="11" actId="700"/>
          <ac:spMkLst>
            <pc:docMk/>
            <pc:sldMk cId="2350045403" sldId="256"/>
            <ac:spMk id="3" creationId="{C74B2819-070B-D778-EEB3-A83D87A64388}"/>
          </ac:spMkLst>
        </pc:spChg>
        <pc:spChg chg="add mod ord">
          <ac:chgData name="Richard Casey" userId="ae51c666-ac99-41f9-bf2a-7309089329e1" providerId="ADAL" clId="{47C69CD2-DD0C-7C40-A9B6-F527F5424AEC}" dt="2024-04-17T13:06:35.228" v="12" actId="27636"/>
          <ac:spMkLst>
            <pc:docMk/>
            <pc:sldMk cId="2350045403" sldId="256"/>
            <ac:spMk id="4" creationId="{6D6C2931-5857-CEF3-ADD0-77CE44EF9ADF}"/>
          </ac:spMkLst>
        </pc:spChg>
        <pc:spChg chg="add mod ord">
          <ac:chgData name="Richard Casey" userId="ae51c666-ac99-41f9-bf2a-7309089329e1" providerId="ADAL" clId="{47C69CD2-DD0C-7C40-A9B6-F527F5424AEC}" dt="2024-04-17T13:06:35.204" v="11" actId="700"/>
          <ac:spMkLst>
            <pc:docMk/>
            <pc:sldMk cId="2350045403" sldId="256"/>
            <ac:spMk id="5" creationId="{409E0743-11BE-5694-4560-13FB9370E290}"/>
          </ac:spMkLst>
        </pc:spChg>
      </pc:sldChg>
      <pc:sldChg chg="addSp delSp modSp del mod modClrScheme chgLayout">
        <pc:chgData name="Richard Casey" userId="ae51c666-ac99-41f9-bf2a-7309089329e1" providerId="ADAL" clId="{47C69CD2-DD0C-7C40-A9B6-F527F5424AEC}" dt="2024-04-17T13:06:27.785" v="5" actId="2696"/>
        <pc:sldMkLst>
          <pc:docMk/>
          <pc:sldMk cId="2699274976" sldId="256"/>
        </pc:sldMkLst>
        <pc:spChg chg="del mod ord">
          <ac:chgData name="Richard Casey" userId="ae51c666-ac99-41f9-bf2a-7309089329e1" providerId="ADAL" clId="{47C69CD2-DD0C-7C40-A9B6-F527F5424AEC}" dt="2024-04-17T12:42:35.931" v="3" actId="700"/>
          <ac:spMkLst>
            <pc:docMk/>
            <pc:sldMk cId="2699274976" sldId="256"/>
            <ac:spMk id="2" creationId="{88139C09-225C-8A11-A5DB-C7D304896DDE}"/>
          </ac:spMkLst>
        </pc:spChg>
        <pc:spChg chg="del mod ord">
          <ac:chgData name="Richard Casey" userId="ae51c666-ac99-41f9-bf2a-7309089329e1" providerId="ADAL" clId="{47C69CD2-DD0C-7C40-A9B6-F527F5424AEC}" dt="2024-04-17T12:42:35.931" v="3" actId="700"/>
          <ac:spMkLst>
            <pc:docMk/>
            <pc:sldMk cId="2699274976" sldId="256"/>
            <ac:spMk id="3" creationId="{5A6A0F15-59FB-E17A-F57F-F830E393B2A8}"/>
          </ac:spMkLst>
        </pc:spChg>
        <pc:spChg chg="add mod ord">
          <ac:chgData name="Richard Casey" userId="ae51c666-ac99-41f9-bf2a-7309089329e1" providerId="ADAL" clId="{47C69CD2-DD0C-7C40-A9B6-F527F5424AEC}" dt="2024-04-17T12:42:35.931" v="3" actId="700"/>
          <ac:spMkLst>
            <pc:docMk/>
            <pc:sldMk cId="2699274976" sldId="256"/>
            <ac:spMk id="4" creationId="{F1432D24-5ED9-01C5-7ECF-5B00A2348188}"/>
          </ac:spMkLst>
        </pc:spChg>
        <pc:spChg chg="add mod ord">
          <ac:chgData name="Richard Casey" userId="ae51c666-ac99-41f9-bf2a-7309089329e1" providerId="ADAL" clId="{47C69CD2-DD0C-7C40-A9B6-F527F5424AEC}" dt="2024-04-17T12:42:35.931" v="3" actId="700"/>
          <ac:spMkLst>
            <pc:docMk/>
            <pc:sldMk cId="2699274976" sldId="256"/>
            <ac:spMk id="5" creationId="{1DBCF136-DD16-2F0E-1BAA-B0B4C8B85C7D}"/>
          </ac:spMkLst>
        </pc:spChg>
      </pc:sldChg>
      <pc:sldChg chg="addSp delSp modSp new mod modClrScheme chgLayout">
        <pc:chgData name="Richard Casey" userId="ae51c666-ac99-41f9-bf2a-7309089329e1" providerId="ADAL" clId="{47C69CD2-DD0C-7C40-A9B6-F527F5424AEC}" dt="2024-04-17T13:06:39.865" v="15" actId="27636"/>
        <pc:sldMkLst>
          <pc:docMk/>
          <pc:sldMk cId="422947928" sldId="257"/>
        </pc:sldMkLst>
        <pc:spChg chg="del mod ord">
          <ac:chgData name="Richard Casey" userId="ae51c666-ac99-41f9-bf2a-7309089329e1" providerId="ADAL" clId="{47C69CD2-DD0C-7C40-A9B6-F527F5424AEC}" dt="2024-04-17T13:06:39.852" v="14" actId="700"/>
          <ac:spMkLst>
            <pc:docMk/>
            <pc:sldMk cId="422947928" sldId="257"/>
            <ac:spMk id="2" creationId="{C98EFACF-1F0F-D85C-B391-D0D475B172D2}"/>
          </ac:spMkLst>
        </pc:spChg>
        <pc:spChg chg="del mod ord">
          <ac:chgData name="Richard Casey" userId="ae51c666-ac99-41f9-bf2a-7309089329e1" providerId="ADAL" clId="{47C69CD2-DD0C-7C40-A9B6-F527F5424AEC}" dt="2024-04-17T13:06:39.852" v="14" actId="700"/>
          <ac:spMkLst>
            <pc:docMk/>
            <pc:sldMk cId="422947928" sldId="257"/>
            <ac:spMk id="3" creationId="{72B9DE95-5FCE-89DF-FDC6-9DFBC60CB335}"/>
          </ac:spMkLst>
        </pc:spChg>
        <pc:spChg chg="add mod ord">
          <ac:chgData name="Richard Casey" userId="ae51c666-ac99-41f9-bf2a-7309089329e1" providerId="ADAL" clId="{47C69CD2-DD0C-7C40-A9B6-F527F5424AEC}" dt="2024-04-17T13:06:39.865" v="15" actId="27636"/>
          <ac:spMkLst>
            <pc:docMk/>
            <pc:sldMk cId="422947928" sldId="257"/>
            <ac:spMk id="4" creationId="{1875E645-3F24-9040-B4C2-B18C3B947917}"/>
          </ac:spMkLst>
        </pc:spChg>
        <pc:spChg chg="add mod ord">
          <ac:chgData name="Richard Casey" userId="ae51c666-ac99-41f9-bf2a-7309089329e1" providerId="ADAL" clId="{47C69CD2-DD0C-7C40-A9B6-F527F5424AEC}" dt="2024-04-17T13:06:39.852" v="14" actId="700"/>
          <ac:spMkLst>
            <pc:docMk/>
            <pc:sldMk cId="422947928" sldId="257"/>
            <ac:spMk id="5" creationId="{711ED6FD-B6CB-EE4E-87E5-325D1F4F6955}"/>
          </ac:spMkLst>
        </pc:spChg>
      </pc:sldChg>
      <pc:sldChg chg="del">
        <pc:chgData name="Richard Casey" userId="ae51c666-ac99-41f9-bf2a-7309089329e1" providerId="ADAL" clId="{47C69CD2-DD0C-7C40-A9B6-F527F5424AEC}" dt="2024-04-17T13:06:28.804" v="9" actId="2696"/>
        <pc:sldMkLst>
          <pc:docMk/>
          <pc:sldMk cId="732456720" sldId="257"/>
        </pc:sldMkLst>
      </pc:sldChg>
      <pc:sldChg chg="modSp new mod">
        <pc:chgData name="Richard Casey" userId="ae51c666-ac99-41f9-bf2a-7309089329e1" providerId="ADAL" clId="{47C69CD2-DD0C-7C40-A9B6-F527F5424AEC}" dt="2024-04-17T13:07:07.441" v="22" actId="27636"/>
        <pc:sldMkLst>
          <pc:docMk/>
          <pc:sldMk cId="2100342390" sldId="258"/>
        </pc:sldMkLst>
        <pc:spChg chg="mod">
          <ac:chgData name="Richard Casey" userId="ae51c666-ac99-41f9-bf2a-7309089329e1" providerId="ADAL" clId="{47C69CD2-DD0C-7C40-A9B6-F527F5424AEC}" dt="2024-04-17T13:07:07.441" v="22" actId="27636"/>
          <ac:spMkLst>
            <pc:docMk/>
            <pc:sldMk cId="2100342390" sldId="258"/>
            <ac:spMk id="2" creationId="{AE57E10C-7B85-58EB-4355-03E26DF2E122}"/>
          </ac:spMkLst>
        </pc:spChg>
      </pc:sldChg>
      <pc:sldChg chg="modSp new del mod">
        <pc:chgData name="Richard Casey" userId="ae51c666-ac99-41f9-bf2a-7309089329e1" providerId="ADAL" clId="{47C69CD2-DD0C-7C40-A9B6-F527F5424AEC}" dt="2024-04-17T13:06:27.999" v="6" actId="2696"/>
        <pc:sldMkLst>
          <pc:docMk/>
          <pc:sldMk cId="2295732076" sldId="258"/>
        </pc:sldMkLst>
        <pc:spChg chg="mod">
          <ac:chgData name="Richard Casey" userId="ae51c666-ac99-41f9-bf2a-7309089329e1" providerId="ADAL" clId="{47C69CD2-DD0C-7C40-A9B6-F527F5424AEC}" dt="2024-04-17T13:05:13.800" v="4" actId="27636"/>
          <ac:spMkLst>
            <pc:docMk/>
            <pc:sldMk cId="2295732076" sldId="258"/>
            <ac:spMk id="2" creationId="{5603A252-259C-1B3B-8C2B-5A07323A8DAD}"/>
          </ac:spMkLst>
        </pc:spChg>
      </pc:sldChg>
      <pc:sldChg chg="modSp new mod">
        <pc:chgData name="Richard Casey" userId="ae51c666-ac99-41f9-bf2a-7309089329e1" providerId="ADAL" clId="{47C69CD2-DD0C-7C40-A9B6-F527F5424AEC}" dt="2024-04-17T13:07:07.448" v="23" actId="27636"/>
        <pc:sldMkLst>
          <pc:docMk/>
          <pc:sldMk cId="797777353" sldId="259"/>
        </pc:sldMkLst>
        <pc:spChg chg="mod">
          <ac:chgData name="Richard Casey" userId="ae51c666-ac99-41f9-bf2a-7309089329e1" providerId="ADAL" clId="{47C69CD2-DD0C-7C40-A9B6-F527F5424AEC}" dt="2024-04-17T13:07:07.448" v="23" actId="27636"/>
          <ac:spMkLst>
            <pc:docMk/>
            <pc:sldMk cId="797777353" sldId="259"/>
            <ac:spMk id="2" creationId="{8ECF0502-6BE2-A962-91D4-C0DCF6843B99}"/>
          </ac:spMkLst>
        </pc:spChg>
      </pc:sldChg>
      <pc:sldChg chg="new del">
        <pc:chgData name="Richard Casey" userId="ae51c666-ac99-41f9-bf2a-7309089329e1" providerId="ADAL" clId="{47C69CD2-DD0C-7C40-A9B6-F527F5424AEC}" dt="2024-04-17T13:06:28.157" v="7" actId="2696"/>
        <pc:sldMkLst>
          <pc:docMk/>
          <pc:sldMk cId="2371741632" sldId="259"/>
        </pc:sldMkLst>
      </pc:sldChg>
      <pc:sldChg chg="new del">
        <pc:chgData name="Richard Casey" userId="ae51c666-ac99-41f9-bf2a-7309089329e1" providerId="ADAL" clId="{47C69CD2-DD0C-7C40-A9B6-F527F5424AEC}" dt="2024-04-17T13:06:28.333" v="8" actId="2696"/>
        <pc:sldMkLst>
          <pc:docMk/>
          <pc:sldMk cId="1801290097" sldId="260"/>
        </pc:sldMkLst>
      </pc:sldChg>
      <pc:sldChg chg="modSp new mod">
        <pc:chgData name="Richard Casey" userId="ae51c666-ac99-41f9-bf2a-7309089329e1" providerId="ADAL" clId="{47C69CD2-DD0C-7C40-A9B6-F527F5424AEC}" dt="2024-04-17T13:07:07.454" v="24" actId="27636"/>
        <pc:sldMkLst>
          <pc:docMk/>
          <pc:sldMk cId="2150766799" sldId="260"/>
        </pc:sldMkLst>
        <pc:spChg chg="mod">
          <ac:chgData name="Richard Casey" userId="ae51c666-ac99-41f9-bf2a-7309089329e1" providerId="ADAL" clId="{47C69CD2-DD0C-7C40-A9B6-F527F5424AEC}" dt="2024-04-17T13:07:07.454" v="24" actId="27636"/>
          <ac:spMkLst>
            <pc:docMk/>
            <pc:sldMk cId="2150766799" sldId="260"/>
            <ac:spMk id="2" creationId="{28A8E630-16FC-CD71-2DE7-F7606FCD1459}"/>
          </ac:spMkLst>
        </pc:spChg>
      </pc:sldChg>
      <pc:sldChg chg="modSp new mod">
        <pc:chgData name="Richard Casey" userId="ae51c666-ac99-41f9-bf2a-7309089329e1" providerId="ADAL" clId="{47C69CD2-DD0C-7C40-A9B6-F527F5424AEC}" dt="2024-04-17T13:07:07.458" v="25" actId="27636"/>
        <pc:sldMkLst>
          <pc:docMk/>
          <pc:sldMk cId="1171463607" sldId="261"/>
        </pc:sldMkLst>
        <pc:spChg chg="mod">
          <ac:chgData name="Richard Casey" userId="ae51c666-ac99-41f9-bf2a-7309089329e1" providerId="ADAL" clId="{47C69CD2-DD0C-7C40-A9B6-F527F5424AEC}" dt="2024-04-17T13:07:07.458" v="25" actId="27636"/>
          <ac:spMkLst>
            <pc:docMk/>
            <pc:sldMk cId="1171463607" sldId="261"/>
            <ac:spMk id="2" creationId="{04F61599-0FBB-AC1C-DA20-AE5338AB2E2A}"/>
          </ac:spMkLst>
        </pc:spChg>
      </pc:sldChg>
      <pc:sldChg chg="new">
        <pc:chgData name="Richard Casey" userId="ae51c666-ac99-41f9-bf2a-7309089329e1" providerId="ADAL" clId="{47C69CD2-DD0C-7C40-A9B6-F527F5424AEC}" dt="2024-04-19T09:57:05.307" v="26" actId="680"/>
        <pc:sldMkLst>
          <pc:docMk/>
          <pc:sldMk cId="514088901" sldId="262"/>
        </pc:sldMkLst>
      </pc:sldChg>
      <pc:sldMasterChg chg="modSldLayout">
        <pc:chgData name="Richard Casey" userId="ae51c666-ac99-41f9-bf2a-7309089329e1" providerId="ADAL" clId="{47C69CD2-DD0C-7C40-A9B6-F527F5424AEC}" dt="2024-04-17T13:07:07.386" v="21"/>
        <pc:sldMasterMkLst>
          <pc:docMk/>
          <pc:sldMasterMk cId="745161230" sldId="2147483648"/>
        </pc:sldMasterMkLst>
        <pc:sldLayoutChg chg="addSp delSp modSp mod">
          <pc:chgData name="Richard Casey" userId="ae51c666-ac99-41f9-bf2a-7309089329e1" providerId="ADAL" clId="{47C69CD2-DD0C-7C40-A9B6-F527F5424AEC}" dt="2024-04-17T13:07:07.386" v="21"/>
          <pc:sldLayoutMkLst>
            <pc:docMk/>
            <pc:sldMasterMk cId="745161230" sldId="2147483648"/>
            <pc:sldLayoutMk cId="1426889557" sldId="2147483667"/>
          </pc:sldLayoutMkLst>
          <pc:picChg chg="add mod">
            <ac:chgData name="Richard Casey" userId="ae51c666-ac99-41f9-bf2a-7309089329e1" providerId="ADAL" clId="{47C69CD2-DD0C-7C40-A9B6-F527F5424AEC}" dt="2024-04-17T13:07:07.386" v="21"/>
            <ac:picMkLst>
              <pc:docMk/>
              <pc:sldMasterMk cId="745161230" sldId="2147483648"/>
              <pc:sldLayoutMk cId="1426889557" sldId="2147483667"/>
              <ac:picMk id="2" creationId="{B1A0CD2A-5EED-BCE5-81C8-100B6FE7194D}"/>
            </ac:picMkLst>
          </pc:picChg>
          <pc:picChg chg="del">
            <ac:chgData name="Richard Casey" userId="ae51c666-ac99-41f9-bf2a-7309089329e1" providerId="ADAL" clId="{47C69CD2-DD0C-7C40-A9B6-F527F5424AEC}" dt="2024-04-17T13:07:06.817" v="20" actId="478"/>
            <ac:picMkLst>
              <pc:docMk/>
              <pc:sldMasterMk cId="745161230" sldId="2147483648"/>
              <pc:sldLayoutMk cId="1426889557" sldId="2147483667"/>
              <ac:picMk id="8" creationId="{897154E8-E78C-C9BE-F0B2-AFBEFC45AF75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9A7F3-A61E-4780-AFF8-94E127480C91}" type="datetimeFigureOut">
              <a:rPr lang="en-US" smtClean="0"/>
              <a:t>4/20/24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993EB-C7A0-4994-98D5-F3CB80E1B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61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8F82A-3D29-4FBD-8CBE-DAD6FEF71390}" type="datetimeFigureOut">
              <a:rPr lang="en-US" smtClean="0"/>
              <a:t>4/20/24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439C5-2784-4ECD-AC44-5F47834BD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0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8B33D0-C219-8D3A-2F81-2FC370065634}"/>
              </a:ext>
            </a:extLst>
          </p:cNvPr>
          <p:cNvSpPr/>
          <p:nvPr userDrawn="1"/>
        </p:nvSpPr>
        <p:spPr>
          <a:xfrm>
            <a:off x="0" y="-1"/>
            <a:ext cx="12192000" cy="67683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0CC97E19-9817-FBED-43BD-2B40C4488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81" y="2457507"/>
            <a:ext cx="8729426" cy="635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5F907DC-749F-B962-151A-304E5F8AEC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0381" y="3429000"/>
            <a:ext cx="6153150" cy="477658"/>
          </a:xfrm>
        </p:spPr>
        <p:txBody>
          <a:bodyPr/>
          <a:lstStyle>
            <a:lvl1pPr marL="0" indent="0">
              <a:buNone/>
              <a:defRPr b="1" i="0">
                <a:solidFill>
                  <a:schemeClr val="accent2"/>
                </a:solidFill>
                <a:latin typeface="League Spartan" pitchFamily="2" charset="77"/>
              </a:defRPr>
            </a:lvl1pPr>
            <a:lvl2pPr>
              <a:defRPr b="1" i="0">
                <a:solidFill>
                  <a:schemeClr val="accent1"/>
                </a:solidFill>
                <a:latin typeface="League Spartan" pitchFamily="2" charset="77"/>
              </a:defRPr>
            </a:lvl2pPr>
            <a:lvl3pPr>
              <a:defRPr b="1" i="0">
                <a:solidFill>
                  <a:schemeClr val="accent1"/>
                </a:solidFill>
                <a:latin typeface="League Spartan" pitchFamily="2" charset="77"/>
              </a:defRPr>
            </a:lvl3pPr>
            <a:lvl4pPr>
              <a:defRPr b="1" i="0">
                <a:solidFill>
                  <a:schemeClr val="accent1"/>
                </a:solidFill>
                <a:latin typeface="League Spartan" pitchFamily="2" charset="77"/>
              </a:defRPr>
            </a:lvl4pPr>
            <a:lvl5pPr>
              <a:defRPr b="1" i="0">
                <a:solidFill>
                  <a:schemeClr val="accent1"/>
                </a:solidFill>
                <a:latin typeface="League Spartan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55C4E5B-E152-E423-E705-B9660CF46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846" y="5013866"/>
            <a:ext cx="3521844" cy="13367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53DC27-8DB2-0398-7495-6E63517DF3CA}"/>
              </a:ext>
            </a:extLst>
          </p:cNvPr>
          <p:cNvSpPr/>
          <p:nvPr userDrawn="1"/>
        </p:nvSpPr>
        <p:spPr>
          <a:xfrm>
            <a:off x="624840" y="3217983"/>
            <a:ext cx="1455420" cy="992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219C3F-628B-4462-4089-0C03641B4A64}"/>
              </a:ext>
            </a:extLst>
          </p:cNvPr>
          <p:cNvSpPr txBox="1"/>
          <p:nvPr userDrawn="1"/>
        </p:nvSpPr>
        <p:spPr>
          <a:xfrm>
            <a:off x="2773680" y="7269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0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scrubs and gloves examining a dog&#10;&#10;Description automatically generated">
            <a:extLst>
              <a:ext uri="{FF2B5EF4-FFF2-40B4-BE49-F238E27FC236}">
                <a16:creationId xmlns:a16="http://schemas.microsoft.com/office/drawing/2014/main" id="{E37E6F75-D5F7-E25A-B123-C402EFCEA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4" r="22744" b="1296"/>
          <a:stretch/>
        </p:blipFill>
        <p:spPr>
          <a:xfrm>
            <a:off x="0" y="0"/>
            <a:ext cx="4813300" cy="67691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0CC97E19-9817-FBED-43BD-2B40C4488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998" y="2918618"/>
            <a:ext cx="615461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5F907DC-749F-B962-151A-304E5F8AEC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8775" y="4395788"/>
            <a:ext cx="6153150" cy="15367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accent1"/>
                </a:solidFill>
                <a:latin typeface="League Spartan" pitchFamily="2" charset="77"/>
              </a:defRPr>
            </a:lvl1pPr>
            <a:lvl2pPr>
              <a:defRPr b="1" i="0">
                <a:solidFill>
                  <a:schemeClr val="accent1"/>
                </a:solidFill>
                <a:latin typeface="League Spartan" pitchFamily="2" charset="77"/>
              </a:defRPr>
            </a:lvl2pPr>
            <a:lvl3pPr>
              <a:defRPr b="1" i="0">
                <a:solidFill>
                  <a:schemeClr val="accent1"/>
                </a:solidFill>
                <a:latin typeface="League Spartan" pitchFamily="2" charset="77"/>
              </a:defRPr>
            </a:lvl3pPr>
            <a:lvl4pPr>
              <a:defRPr b="1" i="0">
                <a:solidFill>
                  <a:schemeClr val="accent1"/>
                </a:solidFill>
                <a:latin typeface="League Spartan" pitchFamily="2" charset="77"/>
              </a:defRPr>
            </a:lvl4pPr>
            <a:lvl5pPr>
              <a:defRPr b="1" i="0">
                <a:solidFill>
                  <a:schemeClr val="accent1"/>
                </a:solidFill>
                <a:latin typeface="League Spartan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 descr="A blue and pink text on a black background&#10;&#10;Description automatically generated">
            <a:extLst>
              <a:ext uri="{FF2B5EF4-FFF2-40B4-BE49-F238E27FC236}">
                <a16:creationId xmlns:a16="http://schemas.microsoft.com/office/drawing/2014/main" id="{82003BDF-467C-B41C-9894-79F177FD8F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875" y="385862"/>
            <a:ext cx="2120050" cy="80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33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83113-05E6-80A0-59C7-2DF60FDB3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2" y="683020"/>
            <a:ext cx="958208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4FF10D-A1B4-7D95-FA22-6A3538AFE3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500" y="2116383"/>
            <a:ext cx="9582086" cy="3698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blue and pink text on a black background&#10;&#10;Description automatically generated">
            <a:extLst>
              <a:ext uri="{FF2B5EF4-FFF2-40B4-BE49-F238E27FC236}">
                <a16:creationId xmlns:a16="http://schemas.microsoft.com/office/drawing/2014/main" id="{0616F76C-0CBD-5E66-351B-2BE6EA0940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6043299"/>
            <a:ext cx="1465226" cy="5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03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cehol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83113-05E6-80A0-59C7-2DF60FDB3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1" y="683020"/>
            <a:ext cx="105599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4FF10D-A1B4-7D95-FA22-6A3538AFE3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499" y="2798617"/>
            <a:ext cx="5186485" cy="3698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blue and pink text on a black background&#10;&#10;Description automatically generated">
            <a:extLst>
              <a:ext uri="{FF2B5EF4-FFF2-40B4-BE49-F238E27FC236}">
                <a16:creationId xmlns:a16="http://schemas.microsoft.com/office/drawing/2014/main" id="{0616F76C-0CBD-5E66-351B-2BE6EA0940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6043299"/>
            <a:ext cx="1465226" cy="559272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1123149-A78E-8F4B-D9CE-1D446E2F1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2553" y="2798617"/>
            <a:ext cx="5186485" cy="3698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0174E3D-6E04-0125-BB4B-18D9E5A104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8499" y="2175000"/>
            <a:ext cx="5186485" cy="4572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accent2"/>
                </a:solidFill>
                <a:latin typeface="League Spartan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B178CA4-2B68-1CC4-BF1F-A24E4956AD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72553" y="2175000"/>
            <a:ext cx="5186485" cy="4572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accent2"/>
                </a:solidFill>
                <a:latin typeface="League Spartan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2620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83113-05E6-80A0-59C7-2DF60FDB3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510380"/>
            <a:ext cx="539694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4FF10D-A1B4-7D95-FA22-6A3538AFE3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499" y="2180433"/>
            <a:ext cx="5396949" cy="2841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blue and pink text on a black background&#10;&#10;Description automatically generated">
            <a:extLst>
              <a:ext uri="{FF2B5EF4-FFF2-40B4-BE49-F238E27FC236}">
                <a16:creationId xmlns:a16="http://schemas.microsoft.com/office/drawing/2014/main" id="{0616F76C-0CBD-5E66-351B-2BE6EA0940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6043299"/>
            <a:ext cx="1465226" cy="559272"/>
          </a:xfrm>
          <a:prstGeom prst="rect">
            <a:avLst/>
          </a:prstGeom>
        </p:spPr>
      </p:pic>
      <p:pic>
        <p:nvPicPr>
          <p:cNvPr id="6" name="Picture 5" descr="A person holding a cat&#10;&#10;Description automatically generated">
            <a:extLst>
              <a:ext uri="{FF2B5EF4-FFF2-40B4-BE49-F238E27FC236}">
                <a16:creationId xmlns:a16="http://schemas.microsoft.com/office/drawing/2014/main" id="{B4F5BCA0-0A80-8DAA-8E65-63C270CF6C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3" r="9945"/>
          <a:stretch/>
        </p:blipFill>
        <p:spPr>
          <a:xfrm>
            <a:off x="6452936" y="0"/>
            <a:ext cx="5739064" cy="677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85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hol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petting a dog&#10;&#10;Description automatically generated">
            <a:extLst>
              <a:ext uri="{FF2B5EF4-FFF2-40B4-BE49-F238E27FC236}">
                <a16:creationId xmlns:a16="http://schemas.microsoft.com/office/drawing/2014/main" id="{84BB8F03-FCC2-47FB-E688-0CE06D5D20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8" t="-343" r="11225" b="343"/>
          <a:stretch/>
        </p:blipFill>
        <p:spPr>
          <a:xfrm>
            <a:off x="6428899" y="-106016"/>
            <a:ext cx="5763101" cy="68612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A83113-05E6-80A0-59C7-2DF60FDB3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510380"/>
            <a:ext cx="539694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4FF10D-A1B4-7D95-FA22-6A3538AFE3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499" y="2180433"/>
            <a:ext cx="5396949" cy="2841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blue and pink text on a black background&#10;&#10;Description automatically generated">
            <a:extLst>
              <a:ext uri="{FF2B5EF4-FFF2-40B4-BE49-F238E27FC236}">
                <a16:creationId xmlns:a16="http://schemas.microsoft.com/office/drawing/2014/main" id="{0616F76C-0CBD-5E66-351B-2BE6EA0940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6043299"/>
            <a:ext cx="1465226" cy="5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54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hol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83113-05E6-80A0-59C7-2DF60FDB3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510380"/>
            <a:ext cx="539694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A veterinarian holding a dog&#10;&#10;Description automatically generated">
            <a:extLst>
              <a:ext uri="{FF2B5EF4-FFF2-40B4-BE49-F238E27FC236}">
                <a16:creationId xmlns:a16="http://schemas.microsoft.com/office/drawing/2014/main" id="{C0B4C692-F848-C7E0-79D6-3BD248347B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11"/>
          <a:stretch/>
        </p:blipFill>
        <p:spPr>
          <a:xfrm>
            <a:off x="-1" y="-52701"/>
            <a:ext cx="6671676" cy="44384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189E971-BB0B-6465-3298-3E6E6A9FD475}"/>
              </a:ext>
            </a:extLst>
          </p:cNvPr>
          <p:cNvSpPr txBox="1">
            <a:spLocks/>
          </p:cNvSpPr>
          <p:nvPr userDrawn="1"/>
        </p:nvSpPr>
        <p:spPr>
          <a:xfrm>
            <a:off x="6900862" y="773745"/>
            <a:ext cx="4896886" cy="140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2"/>
                </a:solidFill>
                <a:latin typeface="League Spartan" pitchFamily="2" charset="77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85D2CF8-B39B-90A2-7537-4042439979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0863" y="2357702"/>
            <a:ext cx="4896885" cy="3756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blue and pink text on a black background&#10;&#10;Description automatically generated">
            <a:extLst>
              <a:ext uri="{FF2B5EF4-FFF2-40B4-BE49-F238E27FC236}">
                <a16:creationId xmlns:a16="http://schemas.microsoft.com/office/drawing/2014/main" id="{200A8CFE-4C88-AF13-1A9C-9064B9C5EC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522" y="6013917"/>
            <a:ext cx="1465226" cy="55927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098D8F3-DBC8-EB5D-115F-EA73920AFEAC}"/>
              </a:ext>
            </a:extLst>
          </p:cNvPr>
          <p:cNvSpPr/>
          <p:nvPr userDrawn="1"/>
        </p:nvSpPr>
        <p:spPr>
          <a:xfrm>
            <a:off x="0" y="4385699"/>
            <a:ext cx="6671676" cy="23916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4FF10D-A1B4-7D95-FA22-6A3538AFE3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7363" y="4593104"/>
            <a:ext cx="5396949" cy="1980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2586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6565-D6CC-39DB-A021-701B50580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148" y="773745"/>
            <a:ext cx="6884600" cy="1402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930A654-8078-04EA-78E1-42A9FB3644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12691" y="2357702"/>
            <a:ext cx="6885057" cy="3756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blue and pink text on a black background&#10;&#10;Description automatically generated">
            <a:extLst>
              <a:ext uri="{FF2B5EF4-FFF2-40B4-BE49-F238E27FC236}">
                <a16:creationId xmlns:a16="http://schemas.microsoft.com/office/drawing/2014/main" id="{6C78D986-8373-AC1A-0AA6-F6480532A5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522" y="6013917"/>
            <a:ext cx="1465226" cy="559272"/>
          </a:xfrm>
          <a:prstGeom prst="rect">
            <a:avLst/>
          </a:prstGeom>
        </p:spPr>
      </p:pic>
      <p:pic>
        <p:nvPicPr>
          <p:cNvPr id="6" name="Picture 5" descr="A veterinarian petting a dog&#10;&#10;Description automatically generated">
            <a:extLst>
              <a:ext uri="{FF2B5EF4-FFF2-40B4-BE49-F238E27FC236}">
                <a16:creationId xmlns:a16="http://schemas.microsoft.com/office/drawing/2014/main" id="{6EBBE150-4CCD-C7B3-0053-E2C2A027BF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6" r="40072"/>
          <a:stretch/>
        </p:blipFill>
        <p:spPr>
          <a:xfrm>
            <a:off x="0" y="0"/>
            <a:ext cx="4595838" cy="676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16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740087-BAD6-3ABE-5071-C035C260842D}"/>
              </a:ext>
            </a:extLst>
          </p:cNvPr>
          <p:cNvSpPr/>
          <p:nvPr userDrawn="1"/>
        </p:nvSpPr>
        <p:spPr>
          <a:xfrm>
            <a:off x="9282223" y="0"/>
            <a:ext cx="290977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651985" y="457200"/>
            <a:ext cx="4945640" cy="2613891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651984" y="3786909"/>
            <a:ext cx="4945640" cy="2613891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042A1FE-8190-D52A-8B7A-18A04C8C9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71" y="891457"/>
            <a:ext cx="5520391" cy="1402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6D3D69-0990-5F10-02F2-5B09DF1BF9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9614" y="2475414"/>
            <a:ext cx="5520757" cy="3756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blue and pink text on a black background&#10;&#10;Description automatically generated">
            <a:extLst>
              <a:ext uri="{FF2B5EF4-FFF2-40B4-BE49-F238E27FC236}">
                <a16:creationId xmlns:a16="http://schemas.microsoft.com/office/drawing/2014/main" id="{356BEBDC-E125-4E98-6DFD-EF13557A7B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6043299"/>
            <a:ext cx="1465226" cy="5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42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03D50C-F2B9-B902-7F9E-07A0D2AD4F24}"/>
              </a:ext>
            </a:extLst>
          </p:cNvPr>
          <p:cNvSpPr/>
          <p:nvPr userDrawn="1"/>
        </p:nvSpPr>
        <p:spPr>
          <a:xfrm>
            <a:off x="0" y="0"/>
            <a:ext cx="5745018" cy="6769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9" name="Picture 8" descr="A person holding a dog&#10;&#10;Description automatically generated">
            <a:extLst>
              <a:ext uri="{FF2B5EF4-FFF2-40B4-BE49-F238E27FC236}">
                <a16:creationId xmlns:a16="http://schemas.microsoft.com/office/drawing/2014/main" id="{53941168-777A-0FC1-8192-297BC4BBB9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r="21951"/>
          <a:stretch/>
        </p:blipFill>
        <p:spPr>
          <a:xfrm>
            <a:off x="5745018" y="0"/>
            <a:ext cx="6446982" cy="67691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06CCF1BC-89B1-FF5E-6A15-08726603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622" y="2148635"/>
            <a:ext cx="4519040" cy="12803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77A9577-E235-B47C-E9B2-15E470A460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4622" y="3441337"/>
            <a:ext cx="4519040" cy="1309504"/>
          </a:xfrm>
        </p:spPr>
        <p:txBody>
          <a:bodyPr/>
          <a:lstStyle>
            <a:lvl1pPr marL="0" indent="0">
              <a:buNone/>
              <a:defRPr b="1" i="0">
                <a:solidFill>
                  <a:schemeClr val="accent1"/>
                </a:solidFill>
                <a:latin typeface="League Spartan" pitchFamily="2" charset="77"/>
              </a:defRPr>
            </a:lvl1pPr>
            <a:lvl2pPr>
              <a:defRPr b="1" i="0">
                <a:solidFill>
                  <a:schemeClr val="accent1"/>
                </a:solidFill>
                <a:latin typeface="League Spartan" pitchFamily="2" charset="77"/>
              </a:defRPr>
            </a:lvl2pPr>
            <a:lvl3pPr>
              <a:defRPr b="1" i="0">
                <a:solidFill>
                  <a:schemeClr val="accent1"/>
                </a:solidFill>
                <a:latin typeface="League Spartan" pitchFamily="2" charset="77"/>
              </a:defRPr>
            </a:lvl3pPr>
            <a:lvl4pPr>
              <a:defRPr b="1" i="0">
                <a:solidFill>
                  <a:schemeClr val="accent1"/>
                </a:solidFill>
                <a:latin typeface="League Spartan" pitchFamily="2" charset="77"/>
              </a:defRPr>
            </a:lvl4pPr>
            <a:lvl5pPr>
              <a:defRPr b="1" i="0">
                <a:solidFill>
                  <a:schemeClr val="accent1"/>
                </a:solidFill>
                <a:latin typeface="League Spartan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1505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ith a stethoscope examining a cat&#10;&#10;Description automatically generated">
            <a:extLst>
              <a:ext uri="{FF2B5EF4-FFF2-40B4-BE49-F238E27FC236}">
                <a16:creationId xmlns:a16="http://schemas.microsoft.com/office/drawing/2014/main" id="{7DAE6F5E-13CE-CD0D-97F8-755F661579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1" r="19076"/>
          <a:stretch/>
        </p:blipFill>
        <p:spPr>
          <a:xfrm>
            <a:off x="5745018" y="0"/>
            <a:ext cx="6446982" cy="6769100"/>
          </a:xfrm>
          <a:prstGeom prst="rect">
            <a:avLst/>
          </a:prstGeom>
        </p:spPr>
      </p:pic>
      <p:sp>
        <p:nvSpPr>
          <p:cNvPr id="7" name="Title 11">
            <a:extLst>
              <a:ext uri="{FF2B5EF4-FFF2-40B4-BE49-F238E27FC236}">
                <a16:creationId xmlns:a16="http://schemas.microsoft.com/office/drawing/2014/main" id="{7CC589E0-2086-0213-AB93-9435755C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622" y="2148635"/>
            <a:ext cx="4519040" cy="128036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3206D16C-64BD-06FE-D8D4-573CC001F1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4622" y="3441337"/>
            <a:ext cx="4519040" cy="1309504"/>
          </a:xfrm>
        </p:spPr>
        <p:txBody>
          <a:bodyPr/>
          <a:lstStyle>
            <a:lvl1pPr marL="0" indent="0">
              <a:buNone/>
              <a:defRPr b="1" i="0">
                <a:solidFill>
                  <a:schemeClr val="accent1"/>
                </a:solidFill>
                <a:latin typeface="League Spartan" pitchFamily="2" charset="77"/>
              </a:defRPr>
            </a:lvl1pPr>
            <a:lvl2pPr>
              <a:defRPr b="1" i="0">
                <a:solidFill>
                  <a:schemeClr val="accent1"/>
                </a:solidFill>
                <a:latin typeface="League Spartan" pitchFamily="2" charset="77"/>
              </a:defRPr>
            </a:lvl2pPr>
            <a:lvl3pPr>
              <a:defRPr b="1" i="0">
                <a:solidFill>
                  <a:schemeClr val="accent1"/>
                </a:solidFill>
                <a:latin typeface="League Spartan" pitchFamily="2" charset="77"/>
              </a:defRPr>
            </a:lvl3pPr>
            <a:lvl4pPr>
              <a:defRPr b="1" i="0">
                <a:solidFill>
                  <a:schemeClr val="accent1"/>
                </a:solidFill>
                <a:latin typeface="League Spartan" pitchFamily="2" charset="77"/>
              </a:defRPr>
            </a:lvl4pPr>
            <a:lvl5pPr>
              <a:defRPr b="1" i="0">
                <a:solidFill>
                  <a:schemeClr val="accent1"/>
                </a:solidFill>
                <a:latin typeface="League Spartan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31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etting a dog&#10;&#10;Description automatically generated">
            <a:extLst>
              <a:ext uri="{FF2B5EF4-FFF2-40B4-BE49-F238E27FC236}">
                <a16:creationId xmlns:a16="http://schemas.microsoft.com/office/drawing/2014/main" id="{DC79912D-5755-8D58-E58F-A0555FF86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8" t="5288" r="11225" b="41682"/>
          <a:stretch/>
        </p:blipFill>
        <p:spPr>
          <a:xfrm>
            <a:off x="0" y="0"/>
            <a:ext cx="12192000" cy="76974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B715C82-2CCE-A662-B158-E395ED6DD801}"/>
              </a:ext>
            </a:extLst>
          </p:cNvPr>
          <p:cNvSpPr/>
          <p:nvPr userDrawn="1"/>
        </p:nvSpPr>
        <p:spPr>
          <a:xfrm>
            <a:off x="0" y="4940300"/>
            <a:ext cx="12192000" cy="1828053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and pink text on a black background&#10;&#10;Description automatically generated">
            <a:extLst>
              <a:ext uri="{FF2B5EF4-FFF2-40B4-BE49-F238E27FC236}">
                <a16:creationId xmlns:a16="http://schemas.microsoft.com/office/drawing/2014/main" id="{897154E8-E78C-C9BE-F0B2-AFBEFC45AF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68" y="5263017"/>
            <a:ext cx="3098319" cy="1182618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0CC97E19-9817-FBED-43BD-2B40C4488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74" y="5223010"/>
            <a:ext cx="8729426" cy="635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5F907DC-749F-B962-151A-304E5F8AEC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474" y="5927970"/>
            <a:ext cx="6153150" cy="477658"/>
          </a:xfrm>
        </p:spPr>
        <p:txBody>
          <a:bodyPr/>
          <a:lstStyle>
            <a:lvl1pPr marL="0" indent="0">
              <a:buNone/>
              <a:defRPr b="1" i="0">
                <a:solidFill>
                  <a:schemeClr val="accent1"/>
                </a:solidFill>
                <a:latin typeface="League Spartan" pitchFamily="2" charset="77"/>
              </a:defRPr>
            </a:lvl1pPr>
            <a:lvl2pPr>
              <a:defRPr b="1" i="0">
                <a:solidFill>
                  <a:schemeClr val="accent1"/>
                </a:solidFill>
                <a:latin typeface="League Spartan" pitchFamily="2" charset="77"/>
              </a:defRPr>
            </a:lvl2pPr>
            <a:lvl3pPr>
              <a:defRPr b="1" i="0">
                <a:solidFill>
                  <a:schemeClr val="accent1"/>
                </a:solidFill>
                <a:latin typeface="League Spartan" pitchFamily="2" charset="77"/>
              </a:defRPr>
            </a:lvl3pPr>
            <a:lvl4pPr>
              <a:defRPr b="1" i="0">
                <a:solidFill>
                  <a:schemeClr val="accent1"/>
                </a:solidFill>
                <a:latin typeface="League Spartan" pitchFamily="2" charset="77"/>
              </a:defRPr>
            </a:lvl4pPr>
            <a:lvl5pPr>
              <a:defRPr b="1" i="0">
                <a:solidFill>
                  <a:schemeClr val="accent1"/>
                </a:solidFill>
                <a:latin typeface="League Spartan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0587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4608095" cy="6761748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D81FE-CDAF-518D-A126-291B047A4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148" y="773745"/>
            <a:ext cx="6884600" cy="1402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0DC0CE0-EB10-505F-9CCC-5E6D78A124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12691" y="2357702"/>
            <a:ext cx="6885057" cy="3756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blue and pink text on a black background&#10;&#10;Description automatically generated">
            <a:extLst>
              <a:ext uri="{FF2B5EF4-FFF2-40B4-BE49-F238E27FC236}">
                <a16:creationId xmlns:a16="http://schemas.microsoft.com/office/drawing/2014/main" id="{F63E0A75-2DE8-E771-CB7D-B4ADD3DDAA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522" y="6013917"/>
            <a:ext cx="1465226" cy="5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35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599" y="914400"/>
            <a:ext cx="10843847" cy="5357446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2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ith a stethoscope examining a cat&#10;&#10;Description automatically generated">
            <a:extLst>
              <a:ext uri="{FF2B5EF4-FFF2-40B4-BE49-F238E27FC236}">
                <a16:creationId xmlns:a16="http://schemas.microsoft.com/office/drawing/2014/main" id="{82DD19D2-300D-CC9B-8054-CF5A1CD14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1" t="14051" r="19076" b="22890"/>
          <a:stretch/>
        </p:blipFill>
        <p:spPr>
          <a:xfrm>
            <a:off x="0" y="-1303867"/>
            <a:ext cx="12192000" cy="80722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B715C82-2CCE-A662-B158-E395ED6DD801}"/>
              </a:ext>
            </a:extLst>
          </p:cNvPr>
          <p:cNvSpPr/>
          <p:nvPr userDrawn="1"/>
        </p:nvSpPr>
        <p:spPr>
          <a:xfrm>
            <a:off x="0" y="4940300"/>
            <a:ext cx="12192000" cy="1828053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and pink text on a black background&#10;&#10;Description automatically generated">
            <a:extLst>
              <a:ext uri="{FF2B5EF4-FFF2-40B4-BE49-F238E27FC236}">
                <a16:creationId xmlns:a16="http://schemas.microsoft.com/office/drawing/2014/main" id="{897154E8-E78C-C9BE-F0B2-AFBEFC45AF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68" y="5263017"/>
            <a:ext cx="3098319" cy="1182618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0CC97E19-9817-FBED-43BD-2B40C4488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74" y="5223010"/>
            <a:ext cx="8729426" cy="635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5F907DC-749F-B962-151A-304E5F8AEC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474" y="5927970"/>
            <a:ext cx="6153150" cy="477658"/>
          </a:xfrm>
        </p:spPr>
        <p:txBody>
          <a:bodyPr/>
          <a:lstStyle>
            <a:lvl1pPr marL="0" indent="0">
              <a:buNone/>
              <a:defRPr b="1" i="0">
                <a:solidFill>
                  <a:schemeClr val="accent1"/>
                </a:solidFill>
                <a:latin typeface="League Spartan" pitchFamily="2" charset="77"/>
              </a:defRPr>
            </a:lvl1pPr>
            <a:lvl2pPr>
              <a:defRPr b="1" i="0">
                <a:solidFill>
                  <a:schemeClr val="accent1"/>
                </a:solidFill>
                <a:latin typeface="League Spartan" pitchFamily="2" charset="77"/>
              </a:defRPr>
            </a:lvl2pPr>
            <a:lvl3pPr>
              <a:defRPr b="1" i="0">
                <a:solidFill>
                  <a:schemeClr val="accent1"/>
                </a:solidFill>
                <a:latin typeface="League Spartan" pitchFamily="2" charset="77"/>
              </a:defRPr>
            </a:lvl3pPr>
            <a:lvl4pPr>
              <a:defRPr b="1" i="0">
                <a:solidFill>
                  <a:schemeClr val="accent1"/>
                </a:solidFill>
                <a:latin typeface="League Spartan" pitchFamily="2" charset="77"/>
              </a:defRPr>
            </a:lvl4pPr>
            <a:lvl5pPr>
              <a:defRPr b="1" i="0">
                <a:solidFill>
                  <a:schemeClr val="accent1"/>
                </a:solidFill>
                <a:latin typeface="League Spartan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894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holding a dog&#10;&#10;Description automatically generated">
            <a:extLst>
              <a:ext uri="{FF2B5EF4-FFF2-40B4-BE49-F238E27FC236}">
                <a16:creationId xmlns:a16="http://schemas.microsoft.com/office/drawing/2014/main" id="{9F74A78C-81D9-9B61-AB59-79C09BCFE1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" t="23229" r="30866" b="20562"/>
          <a:stretch/>
        </p:blipFill>
        <p:spPr>
          <a:xfrm>
            <a:off x="0" y="0"/>
            <a:ext cx="12192000" cy="67683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B715C82-2CCE-A662-B158-E395ED6DD801}"/>
              </a:ext>
            </a:extLst>
          </p:cNvPr>
          <p:cNvSpPr/>
          <p:nvPr userDrawn="1"/>
        </p:nvSpPr>
        <p:spPr>
          <a:xfrm>
            <a:off x="0" y="4940300"/>
            <a:ext cx="12192000" cy="1828053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and pink text on a black background&#10;&#10;Description automatically generated">
            <a:extLst>
              <a:ext uri="{FF2B5EF4-FFF2-40B4-BE49-F238E27FC236}">
                <a16:creationId xmlns:a16="http://schemas.microsoft.com/office/drawing/2014/main" id="{897154E8-E78C-C9BE-F0B2-AFBEFC45AF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68" y="5263017"/>
            <a:ext cx="3098319" cy="1182618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0CC97E19-9817-FBED-43BD-2B40C4488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74" y="5223010"/>
            <a:ext cx="8729426" cy="635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5F907DC-749F-B962-151A-304E5F8AEC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474" y="5927970"/>
            <a:ext cx="6153150" cy="477658"/>
          </a:xfrm>
        </p:spPr>
        <p:txBody>
          <a:bodyPr/>
          <a:lstStyle>
            <a:lvl1pPr marL="0" indent="0">
              <a:buNone/>
              <a:defRPr b="1" i="0">
                <a:solidFill>
                  <a:schemeClr val="accent1"/>
                </a:solidFill>
                <a:latin typeface="League Spartan" pitchFamily="2" charset="77"/>
              </a:defRPr>
            </a:lvl1pPr>
            <a:lvl2pPr>
              <a:defRPr b="1" i="0">
                <a:solidFill>
                  <a:schemeClr val="accent1"/>
                </a:solidFill>
                <a:latin typeface="League Spartan" pitchFamily="2" charset="77"/>
              </a:defRPr>
            </a:lvl2pPr>
            <a:lvl3pPr>
              <a:defRPr b="1" i="0">
                <a:solidFill>
                  <a:schemeClr val="accent1"/>
                </a:solidFill>
                <a:latin typeface="League Spartan" pitchFamily="2" charset="77"/>
              </a:defRPr>
            </a:lvl3pPr>
            <a:lvl4pPr>
              <a:defRPr b="1" i="0">
                <a:solidFill>
                  <a:schemeClr val="accent1"/>
                </a:solidFill>
                <a:latin typeface="League Spartan" pitchFamily="2" charset="77"/>
              </a:defRPr>
            </a:lvl4pPr>
            <a:lvl5pPr>
              <a:defRPr b="1" i="0">
                <a:solidFill>
                  <a:schemeClr val="accent1"/>
                </a:solidFill>
                <a:latin typeface="League Spartan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405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dog&#10;&#10;Description automatically generated">
            <a:extLst>
              <a:ext uri="{FF2B5EF4-FFF2-40B4-BE49-F238E27FC236}">
                <a16:creationId xmlns:a16="http://schemas.microsoft.com/office/drawing/2014/main" id="{6E194BEC-E377-58C5-7688-4BB0212B81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10916" r="21951" b="36211"/>
          <a:stretch/>
        </p:blipFill>
        <p:spPr>
          <a:xfrm>
            <a:off x="0" y="0"/>
            <a:ext cx="12192000" cy="67683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B715C82-2CCE-A662-B158-E395ED6DD801}"/>
              </a:ext>
            </a:extLst>
          </p:cNvPr>
          <p:cNvSpPr/>
          <p:nvPr userDrawn="1"/>
        </p:nvSpPr>
        <p:spPr>
          <a:xfrm>
            <a:off x="0" y="4940300"/>
            <a:ext cx="12192000" cy="1828053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and pink text on a black background&#10;&#10;Description automatically generated">
            <a:extLst>
              <a:ext uri="{FF2B5EF4-FFF2-40B4-BE49-F238E27FC236}">
                <a16:creationId xmlns:a16="http://schemas.microsoft.com/office/drawing/2014/main" id="{897154E8-E78C-C9BE-F0B2-AFBEFC45AF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207" y="5263017"/>
            <a:ext cx="3098319" cy="1182618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0CC97E19-9817-FBED-43BD-2B40C4488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74" y="5223010"/>
            <a:ext cx="8729426" cy="635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5F907DC-749F-B962-151A-304E5F8AEC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474" y="5927970"/>
            <a:ext cx="6153150" cy="477658"/>
          </a:xfrm>
        </p:spPr>
        <p:txBody>
          <a:bodyPr/>
          <a:lstStyle>
            <a:lvl1pPr marL="0" indent="0">
              <a:buNone/>
              <a:defRPr b="1" i="0">
                <a:solidFill>
                  <a:schemeClr val="accent1"/>
                </a:solidFill>
                <a:latin typeface="League Spartan" pitchFamily="2" charset="77"/>
              </a:defRPr>
            </a:lvl1pPr>
            <a:lvl2pPr>
              <a:defRPr b="1" i="0">
                <a:solidFill>
                  <a:schemeClr val="accent1"/>
                </a:solidFill>
                <a:latin typeface="League Spartan" pitchFamily="2" charset="77"/>
              </a:defRPr>
            </a:lvl2pPr>
            <a:lvl3pPr>
              <a:defRPr b="1" i="0">
                <a:solidFill>
                  <a:schemeClr val="accent1"/>
                </a:solidFill>
                <a:latin typeface="League Spartan" pitchFamily="2" charset="77"/>
              </a:defRPr>
            </a:lvl3pPr>
            <a:lvl4pPr>
              <a:defRPr b="1" i="0">
                <a:solidFill>
                  <a:schemeClr val="accent1"/>
                </a:solidFill>
                <a:latin typeface="League Spartan" pitchFamily="2" charset="77"/>
              </a:defRPr>
            </a:lvl4pPr>
            <a:lvl5pPr>
              <a:defRPr b="1" i="0">
                <a:solidFill>
                  <a:schemeClr val="accent1"/>
                </a:solidFill>
                <a:latin typeface="League Spartan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202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veterinarian holding a dog&#10;&#10;Description automatically generated">
            <a:extLst>
              <a:ext uri="{FF2B5EF4-FFF2-40B4-BE49-F238E27FC236}">
                <a16:creationId xmlns:a16="http://schemas.microsoft.com/office/drawing/2014/main" id="{4411BF5A-BD5B-DB72-A924-4BE70E907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11"/>
          <a:stretch/>
        </p:blipFill>
        <p:spPr>
          <a:xfrm>
            <a:off x="0" y="-1342498"/>
            <a:ext cx="12192000" cy="81108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B715C82-2CCE-A662-B158-E395ED6DD801}"/>
              </a:ext>
            </a:extLst>
          </p:cNvPr>
          <p:cNvSpPr/>
          <p:nvPr userDrawn="1"/>
        </p:nvSpPr>
        <p:spPr>
          <a:xfrm>
            <a:off x="0" y="4940300"/>
            <a:ext cx="12192000" cy="1828053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and pink text on a black background&#10;&#10;Description automatically generated">
            <a:extLst>
              <a:ext uri="{FF2B5EF4-FFF2-40B4-BE49-F238E27FC236}">
                <a16:creationId xmlns:a16="http://schemas.microsoft.com/office/drawing/2014/main" id="{897154E8-E78C-C9BE-F0B2-AFBEFC45AF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68" y="5263017"/>
            <a:ext cx="3098319" cy="1182618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0CC97E19-9817-FBED-43BD-2B40C4488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74" y="5223010"/>
            <a:ext cx="8729426" cy="635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5F907DC-749F-B962-151A-304E5F8AEC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474" y="5927970"/>
            <a:ext cx="6153150" cy="477658"/>
          </a:xfrm>
        </p:spPr>
        <p:txBody>
          <a:bodyPr/>
          <a:lstStyle>
            <a:lvl1pPr marL="0" indent="0">
              <a:buNone/>
              <a:defRPr b="1" i="0">
                <a:solidFill>
                  <a:schemeClr val="accent1"/>
                </a:solidFill>
                <a:latin typeface="League Spartan" pitchFamily="2" charset="77"/>
              </a:defRPr>
            </a:lvl1pPr>
            <a:lvl2pPr>
              <a:defRPr b="1" i="0">
                <a:solidFill>
                  <a:schemeClr val="accent1"/>
                </a:solidFill>
                <a:latin typeface="League Spartan" pitchFamily="2" charset="77"/>
              </a:defRPr>
            </a:lvl2pPr>
            <a:lvl3pPr>
              <a:defRPr b="1" i="0">
                <a:solidFill>
                  <a:schemeClr val="accent1"/>
                </a:solidFill>
                <a:latin typeface="League Spartan" pitchFamily="2" charset="77"/>
              </a:defRPr>
            </a:lvl3pPr>
            <a:lvl4pPr>
              <a:defRPr b="1" i="0">
                <a:solidFill>
                  <a:schemeClr val="accent1"/>
                </a:solidFill>
                <a:latin typeface="League Spartan" pitchFamily="2" charset="77"/>
              </a:defRPr>
            </a:lvl4pPr>
            <a:lvl5pPr>
              <a:defRPr b="1" i="0">
                <a:solidFill>
                  <a:schemeClr val="accent1"/>
                </a:solidFill>
                <a:latin typeface="League Spartan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0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ottle of medicine to a cat&#10;&#10;Description automatically generated">
            <a:extLst>
              <a:ext uri="{FF2B5EF4-FFF2-40B4-BE49-F238E27FC236}">
                <a16:creationId xmlns:a16="http://schemas.microsoft.com/office/drawing/2014/main" id="{5F8C1B11-B38A-4236-CB35-3D9106705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" b="11152"/>
          <a:stretch/>
        </p:blipFill>
        <p:spPr>
          <a:xfrm>
            <a:off x="0" y="-235952"/>
            <a:ext cx="12192000" cy="70043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B715C82-2CCE-A662-B158-E395ED6DD801}"/>
              </a:ext>
            </a:extLst>
          </p:cNvPr>
          <p:cNvSpPr/>
          <p:nvPr userDrawn="1"/>
        </p:nvSpPr>
        <p:spPr>
          <a:xfrm>
            <a:off x="0" y="4940300"/>
            <a:ext cx="12192000" cy="1828053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0CC97E19-9817-FBED-43BD-2B40C4488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74" y="5223010"/>
            <a:ext cx="8729426" cy="635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5F907DC-749F-B962-151A-304E5F8AEC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474" y="5927970"/>
            <a:ext cx="6153150" cy="477658"/>
          </a:xfrm>
        </p:spPr>
        <p:txBody>
          <a:bodyPr/>
          <a:lstStyle>
            <a:lvl1pPr marL="0" indent="0">
              <a:buNone/>
              <a:defRPr b="1" i="0">
                <a:solidFill>
                  <a:schemeClr val="accent1"/>
                </a:solidFill>
                <a:latin typeface="League Spartan" pitchFamily="2" charset="77"/>
              </a:defRPr>
            </a:lvl1pPr>
            <a:lvl2pPr>
              <a:defRPr b="1" i="0">
                <a:solidFill>
                  <a:schemeClr val="accent1"/>
                </a:solidFill>
                <a:latin typeface="League Spartan" pitchFamily="2" charset="77"/>
              </a:defRPr>
            </a:lvl2pPr>
            <a:lvl3pPr>
              <a:defRPr b="1" i="0">
                <a:solidFill>
                  <a:schemeClr val="accent1"/>
                </a:solidFill>
                <a:latin typeface="League Spartan" pitchFamily="2" charset="77"/>
              </a:defRPr>
            </a:lvl3pPr>
            <a:lvl4pPr>
              <a:defRPr b="1" i="0">
                <a:solidFill>
                  <a:schemeClr val="accent1"/>
                </a:solidFill>
                <a:latin typeface="League Spartan" pitchFamily="2" charset="77"/>
              </a:defRPr>
            </a:lvl4pPr>
            <a:lvl5pPr>
              <a:defRPr b="1" i="0">
                <a:solidFill>
                  <a:schemeClr val="accent1"/>
                </a:solidFill>
                <a:latin typeface="League Spartan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blue and pink text on a black background&#10;&#10;Description automatically generated">
            <a:extLst>
              <a:ext uri="{FF2B5EF4-FFF2-40B4-BE49-F238E27FC236}">
                <a16:creationId xmlns:a16="http://schemas.microsoft.com/office/drawing/2014/main" id="{B1A0CD2A-5EED-BCE5-81C8-100B6FE719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68" y="5263017"/>
            <a:ext cx="3098319" cy="118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8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dog&#10;&#10;Description automatically generated">
            <a:extLst>
              <a:ext uri="{FF2B5EF4-FFF2-40B4-BE49-F238E27FC236}">
                <a16:creationId xmlns:a16="http://schemas.microsoft.com/office/drawing/2014/main" id="{00E48CA8-9521-393C-180D-8BF772C65F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" t="13750" r="30866" b="2977"/>
          <a:stretch/>
        </p:blipFill>
        <p:spPr>
          <a:xfrm>
            <a:off x="0" y="0"/>
            <a:ext cx="8229600" cy="6768353"/>
          </a:xfrm>
          <a:prstGeom prst="rect">
            <a:avLst/>
          </a:prstGeom>
        </p:spPr>
      </p:pic>
      <p:pic>
        <p:nvPicPr>
          <p:cNvPr id="8" name="Picture 7" descr="A blue and pink text on a black background&#10;&#10;Description automatically generated">
            <a:extLst>
              <a:ext uri="{FF2B5EF4-FFF2-40B4-BE49-F238E27FC236}">
                <a16:creationId xmlns:a16="http://schemas.microsoft.com/office/drawing/2014/main" id="{897154E8-E78C-C9BE-F0B2-AFBEFC45AF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089" y="277578"/>
            <a:ext cx="2120050" cy="809216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0CC97E19-9817-FBED-43BD-2B40C4488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914" y="2172080"/>
            <a:ext cx="3241225" cy="19962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5F907DC-749F-B962-151A-304E5F8AEC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63914" y="4168337"/>
            <a:ext cx="3241225" cy="1309504"/>
          </a:xfrm>
        </p:spPr>
        <p:txBody>
          <a:bodyPr/>
          <a:lstStyle>
            <a:lvl1pPr marL="0" indent="0">
              <a:buNone/>
              <a:defRPr b="1" i="0">
                <a:solidFill>
                  <a:schemeClr val="accent1"/>
                </a:solidFill>
                <a:latin typeface="League Spartan" pitchFamily="2" charset="77"/>
              </a:defRPr>
            </a:lvl1pPr>
            <a:lvl2pPr>
              <a:defRPr b="1" i="0">
                <a:solidFill>
                  <a:schemeClr val="accent1"/>
                </a:solidFill>
                <a:latin typeface="League Spartan" pitchFamily="2" charset="77"/>
              </a:defRPr>
            </a:lvl2pPr>
            <a:lvl3pPr>
              <a:defRPr b="1" i="0">
                <a:solidFill>
                  <a:schemeClr val="accent1"/>
                </a:solidFill>
                <a:latin typeface="League Spartan" pitchFamily="2" charset="77"/>
              </a:defRPr>
            </a:lvl3pPr>
            <a:lvl4pPr>
              <a:defRPr b="1" i="0">
                <a:solidFill>
                  <a:schemeClr val="accent1"/>
                </a:solidFill>
                <a:latin typeface="League Spartan" pitchFamily="2" charset="77"/>
              </a:defRPr>
            </a:lvl4pPr>
            <a:lvl5pPr>
              <a:defRPr b="1" i="0">
                <a:solidFill>
                  <a:schemeClr val="accent1"/>
                </a:solidFill>
                <a:latin typeface="League Spartan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89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pink text on a black background&#10;&#10;Description automatically generated">
            <a:extLst>
              <a:ext uri="{FF2B5EF4-FFF2-40B4-BE49-F238E27FC236}">
                <a16:creationId xmlns:a16="http://schemas.microsoft.com/office/drawing/2014/main" id="{897154E8-E78C-C9BE-F0B2-AFBEFC45AF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089" y="277578"/>
            <a:ext cx="2120050" cy="809216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0CC97E19-9817-FBED-43BD-2B40C4488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914" y="2172080"/>
            <a:ext cx="3241225" cy="19962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5F907DC-749F-B962-151A-304E5F8AEC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63914" y="4168337"/>
            <a:ext cx="3241225" cy="1309504"/>
          </a:xfrm>
        </p:spPr>
        <p:txBody>
          <a:bodyPr/>
          <a:lstStyle>
            <a:lvl1pPr marL="0" indent="0">
              <a:buNone/>
              <a:defRPr b="1" i="0">
                <a:solidFill>
                  <a:schemeClr val="accent1"/>
                </a:solidFill>
                <a:latin typeface="League Spartan" pitchFamily="2" charset="77"/>
              </a:defRPr>
            </a:lvl1pPr>
            <a:lvl2pPr>
              <a:defRPr b="1" i="0">
                <a:solidFill>
                  <a:schemeClr val="accent1"/>
                </a:solidFill>
                <a:latin typeface="League Spartan" pitchFamily="2" charset="77"/>
              </a:defRPr>
            </a:lvl2pPr>
            <a:lvl3pPr>
              <a:defRPr b="1" i="0">
                <a:solidFill>
                  <a:schemeClr val="accent1"/>
                </a:solidFill>
                <a:latin typeface="League Spartan" pitchFamily="2" charset="77"/>
              </a:defRPr>
            </a:lvl3pPr>
            <a:lvl4pPr>
              <a:defRPr b="1" i="0">
                <a:solidFill>
                  <a:schemeClr val="accent1"/>
                </a:solidFill>
                <a:latin typeface="League Spartan" pitchFamily="2" charset="77"/>
              </a:defRPr>
            </a:lvl4pPr>
            <a:lvl5pPr>
              <a:defRPr b="1" i="0">
                <a:solidFill>
                  <a:schemeClr val="accent1"/>
                </a:solidFill>
                <a:latin typeface="League Spartan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person wearing a headscarf petting a cat&#10;&#10;Description automatically generated">
            <a:extLst>
              <a:ext uri="{FF2B5EF4-FFF2-40B4-BE49-F238E27FC236}">
                <a16:creationId xmlns:a16="http://schemas.microsoft.com/office/drawing/2014/main" id="{9D53896D-D4E0-1E28-7D31-44B584F97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9" r="10767"/>
          <a:stretch/>
        </p:blipFill>
        <p:spPr>
          <a:xfrm>
            <a:off x="0" y="-97557"/>
            <a:ext cx="7964558" cy="686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0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81ED69-7FE7-E9A1-F89D-97D7E9BAD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E62C4-00E3-7DFA-F5DA-0CAE16A51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069193-E2E7-7972-67BA-A5A113D1B7E3}"/>
              </a:ext>
            </a:extLst>
          </p:cNvPr>
          <p:cNvSpPr/>
          <p:nvPr userDrawn="1"/>
        </p:nvSpPr>
        <p:spPr>
          <a:xfrm>
            <a:off x="0" y="6764215"/>
            <a:ext cx="12192000" cy="1055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6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67" r:id="rId7"/>
    <p:sldLayoutId id="2147483679" r:id="rId8"/>
    <p:sldLayoutId id="2147483665" r:id="rId9"/>
    <p:sldLayoutId id="2147483661" r:id="rId10"/>
    <p:sldLayoutId id="2147483662" r:id="rId11"/>
    <p:sldLayoutId id="2147483663" r:id="rId12"/>
    <p:sldLayoutId id="2147483649" r:id="rId13"/>
    <p:sldLayoutId id="2147483673" r:id="rId14"/>
    <p:sldLayoutId id="2147483672" r:id="rId15"/>
    <p:sldLayoutId id="2147483650" r:id="rId16"/>
    <p:sldLayoutId id="2147483655" r:id="rId17"/>
    <p:sldLayoutId id="2147483658" r:id="rId18"/>
    <p:sldLayoutId id="2147483666" r:id="rId19"/>
    <p:sldLayoutId id="2147483660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League Sparta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43889-B0AA-A73F-F310-49AD25FCA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Templates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02A04-B8FE-0572-BFD3-E4C97784D6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Click the small down arrow next to New Slide to view the full range of templates.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41F652C-3F01-3A37-9679-F09611B46CF9}"/>
              </a:ext>
            </a:extLst>
          </p:cNvPr>
          <p:cNvGrpSpPr/>
          <p:nvPr/>
        </p:nvGrpSpPr>
        <p:grpSpPr>
          <a:xfrm>
            <a:off x="4447654" y="3429000"/>
            <a:ext cx="5308433" cy="1917700"/>
            <a:chOff x="4447654" y="3429000"/>
            <a:chExt cx="5308433" cy="19177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E83405-03BA-4499-48E5-B20ABC88A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7654" y="3429000"/>
              <a:ext cx="2641600" cy="1917700"/>
            </a:xfrm>
            <a:prstGeom prst="rect">
              <a:avLst/>
            </a:prstGeom>
          </p:spPr>
        </p:pic>
        <p:sp>
          <p:nvSpPr>
            <p:cNvPr id="7" name="Left Arrow 6">
              <a:extLst>
                <a:ext uri="{FF2B5EF4-FFF2-40B4-BE49-F238E27FC236}">
                  <a16:creationId xmlns:a16="http://schemas.microsoft.com/office/drawing/2014/main" id="{4280B7D0-C884-BCC4-30BD-418E0EF377E5}"/>
                </a:ext>
              </a:extLst>
            </p:cNvPr>
            <p:cNvSpPr/>
            <p:nvPr/>
          </p:nvSpPr>
          <p:spPr>
            <a:xfrm>
              <a:off x="6521567" y="3965514"/>
              <a:ext cx="3234520" cy="1381186"/>
            </a:xfrm>
            <a:prstGeom prst="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004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D0763-FC81-1894-A01F-60A8969A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D5B83-2199-377C-5E7A-9E53BF3BF3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91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4AB70-CA8F-B45D-66FD-443150EFA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108E8-2FCE-1174-10A8-3837E81178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8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75E645-3F24-9040-B4C2-B18C3B947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1ED6FD-B6CB-EE4E-87E5-325D1F4F69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7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7E10C-7B85-58EB-4355-03E26DF2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9FFBE-D2F1-BF89-E452-F8464C5D9E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42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F0502-6BE2-A962-91D4-C0DCF684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D8B7C-DDFC-BEFF-1043-D193AC1B43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7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8E630-16FC-CD71-2DE7-F7606FCD1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8DA98-15DE-ECE3-1A9B-7E574F968D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6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61599-0FBB-AC1C-DA20-AE5338AB2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8D61F-4967-F63C-B5B6-57C60A2474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63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SAVA 2024">
      <a:dk1>
        <a:srgbClr val="2F2F2F"/>
      </a:dk1>
      <a:lt1>
        <a:srgbClr val="FFFFFF"/>
      </a:lt1>
      <a:dk2>
        <a:srgbClr val="001A70"/>
      </a:dk2>
      <a:lt2>
        <a:srgbClr val="E7E6E6"/>
      </a:lt2>
      <a:accent1>
        <a:srgbClr val="EF416F"/>
      </a:accent1>
      <a:accent2>
        <a:srgbClr val="0077CF"/>
      </a:accent2>
      <a:accent3>
        <a:srgbClr val="F891A5"/>
      </a:accent3>
      <a:accent4>
        <a:srgbClr val="F4DADE"/>
      </a:accent4>
      <a:accent5>
        <a:srgbClr val="4472C4"/>
      </a:accent5>
      <a:accent6>
        <a:srgbClr val="DAE441"/>
      </a:accent6>
      <a:hlink>
        <a:srgbClr val="0077C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0C29E229EAF84FA834B9282AE45F47" ma:contentTypeVersion="14" ma:contentTypeDescription="Create a new document." ma:contentTypeScope="" ma:versionID="afa70089bb47c79145424a1ec0a39373">
  <xsd:schema xmlns:xsd="http://www.w3.org/2001/XMLSchema" xmlns:xs="http://www.w3.org/2001/XMLSchema" xmlns:p="http://schemas.microsoft.com/office/2006/metadata/properties" xmlns:ns2="ba933466-92a5-41fa-9d91-ee340330817f" xmlns:ns3="6b396004-f80c-4741-806a-f52bf9582973" targetNamespace="http://schemas.microsoft.com/office/2006/metadata/properties" ma:root="true" ma:fieldsID="bcfc3997dbcfd5dc25cea9f086ee47a7" ns2:_="" ns3:_="">
    <xsd:import namespace="ba933466-92a5-41fa-9d91-ee340330817f"/>
    <xsd:import namespace="6b396004-f80c-4741-806a-f52bf95829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33466-92a5-41fa-9d91-ee34033081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a888611-2386-4ab5-8b31-96901b65c8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396004-f80c-4741-806a-f52bf958297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11480c7-37a3-4bcc-b605-3bfe7fe0573c}" ma:internalName="TaxCatchAll" ma:showField="CatchAllData" ma:web="6b396004-f80c-4741-806a-f52bf95829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933466-92a5-41fa-9d91-ee340330817f">
      <Terms xmlns="http://schemas.microsoft.com/office/infopath/2007/PartnerControls"/>
    </lcf76f155ced4ddcb4097134ff3c332f>
    <TaxCatchAll xmlns="6b396004-f80c-4741-806a-f52bf9582973" xsi:nil="true"/>
  </documentManagement>
</p:properties>
</file>

<file path=customXml/itemProps1.xml><?xml version="1.0" encoding="utf-8"?>
<ds:datastoreItem xmlns:ds="http://schemas.openxmlformats.org/officeDocument/2006/customXml" ds:itemID="{E5469C59-C2FD-4566-ABE8-AD839A7555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7C158F-4B09-47E0-AF3D-1B3CD2A6098A}">
  <ds:schemaRefs>
    <ds:schemaRef ds:uri="6b396004-f80c-4741-806a-f52bf9582973"/>
    <ds:schemaRef ds:uri="ba933466-92a5-41fa-9d91-ee34033081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634380A-9CF4-48ED-AB3A-AECE497CC19E}">
  <ds:schemaRefs>
    <ds:schemaRef ds:uri="6b396004-f80c-4741-806a-f52bf9582973"/>
    <ds:schemaRef ds:uri="ba933466-92a5-41fa-9d91-ee340330817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Macintosh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League Spartan</vt:lpstr>
      <vt:lpstr>League Spartan SemiBold</vt:lpstr>
      <vt:lpstr>Roboto</vt:lpstr>
      <vt:lpstr>Office Theme</vt:lpstr>
      <vt:lpstr>Slide 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Richard Casey</cp:lastModifiedBy>
  <cp:revision>2</cp:revision>
  <dcterms:created xsi:type="dcterms:W3CDTF">2022-08-24T02:50:26Z</dcterms:created>
  <dcterms:modified xsi:type="dcterms:W3CDTF">2024-04-20T13:06:20Z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0x010100310C29E229EAF84FA834B9282AE45F47</vt:lpwstr>
  </property>
  <property fmtid="{D5CDD505-2E9C-101B-9397-08002B2CF9AE}" pid="3" name="MediaServiceImageTags">
    <vt:lpwstr/>
  </property>
</Properties>
</file>