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66"/>
    <p:restoredTop sz="94699"/>
  </p:normalViewPr>
  <p:slideViewPr>
    <p:cSldViewPr snapToGrid="0">
      <p:cViewPr varScale="1">
        <p:scale>
          <a:sx n="81" d="100"/>
          <a:sy n="81" d="100"/>
        </p:scale>
        <p:origin x="17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7DDA-1C7C-9F4D-921D-CA2DE1123071}" type="datetimeFigureOut">
              <a:rPr lang="es-AR" smtClean="0"/>
              <a:t>16/3/26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9BDF-01C5-6C44-9ED5-532C0F7478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206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7DDA-1C7C-9F4D-921D-CA2DE1123071}" type="datetimeFigureOut">
              <a:rPr lang="es-AR" smtClean="0"/>
              <a:t>16/3/26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9BDF-01C5-6C44-9ED5-532C0F7478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21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7DDA-1C7C-9F4D-921D-CA2DE1123071}" type="datetimeFigureOut">
              <a:rPr lang="es-AR" smtClean="0"/>
              <a:t>16/3/26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9BDF-01C5-6C44-9ED5-532C0F7478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111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7DDA-1C7C-9F4D-921D-CA2DE1123071}" type="datetimeFigureOut">
              <a:rPr lang="es-AR" smtClean="0"/>
              <a:t>16/3/26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9BDF-01C5-6C44-9ED5-532C0F7478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619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7DDA-1C7C-9F4D-921D-CA2DE1123071}" type="datetimeFigureOut">
              <a:rPr lang="es-AR" smtClean="0"/>
              <a:t>16/3/26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9BDF-01C5-6C44-9ED5-532C0F7478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73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7DDA-1C7C-9F4D-921D-CA2DE1123071}" type="datetimeFigureOut">
              <a:rPr lang="es-AR" smtClean="0"/>
              <a:t>16/3/26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9BDF-01C5-6C44-9ED5-532C0F7478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6861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7DDA-1C7C-9F4D-921D-CA2DE1123071}" type="datetimeFigureOut">
              <a:rPr lang="es-AR" smtClean="0"/>
              <a:t>16/3/26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9BDF-01C5-6C44-9ED5-532C0F7478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373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7DDA-1C7C-9F4D-921D-CA2DE1123071}" type="datetimeFigureOut">
              <a:rPr lang="es-AR" smtClean="0"/>
              <a:t>16/3/26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9BDF-01C5-6C44-9ED5-532C0F7478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9755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7DDA-1C7C-9F4D-921D-CA2DE1123071}" type="datetimeFigureOut">
              <a:rPr lang="es-AR" smtClean="0"/>
              <a:t>16/3/26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9BDF-01C5-6C44-9ED5-532C0F7478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0105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7DDA-1C7C-9F4D-921D-CA2DE1123071}" type="datetimeFigureOut">
              <a:rPr lang="es-AR" smtClean="0"/>
              <a:t>16/3/26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9BDF-01C5-6C44-9ED5-532C0F7478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1522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7DDA-1C7C-9F4D-921D-CA2DE1123071}" type="datetimeFigureOut">
              <a:rPr lang="es-AR" smtClean="0"/>
              <a:t>16/3/26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9BDF-01C5-6C44-9ED5-532C0F7478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6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57DDA-1C7C-9F4D-921D-CA2DE1123071}" type="datetimeFigureOut">
              <a:rPr lang="es-AR" smtClean="0"/>
              <a:t>16/3/26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19BDF-01C5-6C44-9ED5-532C0F7478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2196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14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6F2E9E8-A71A-7EE7-AA2D-61CBE8E61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8279" y="3146015"/>
            <a:ext cx="2518682" cy="351435"/>
          </a:xfrm>
        </p:spPr>
        <p:txBody>
          <a:bodyPr anchor="ctr">
            <a:noAutofit/>
          </a:bodyPr>
          <a:lstStyle/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et. 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019384D1-354D-EA93-6702-24D03937D545}"/>
              </a:ext>
            </a:extLst>
          </p:cNvPr>
          <p:cNvSpPr txBox="1">
            <a:spLocks/>
          </p:cNvSpPr>
          <p:nvPr/>
        </p:nvSpPr>
        <p:spPr>
          <a:xfrm>
            <a:off x="6724089" y="3146015"/>
            <a:ext cx="2518682" cy="351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F55F2048-2470-DC7E-AFFF-C987C1EC6C25}"/>
              </a:ext>
            </a:extLst>
          </p:cNvPr>
          <p:cNvSpPr txBox="1">
            <a:spLocks/>
          </p:cNvSpPr>
          <p:nvPr/>
        </p:nvSpPr>
        <p:spPr>
          <a:xfrm>
            <a:off x="4188279" y="3494807"/>
            <a:ext cx="2518682" cy="351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5E7195F-163F-9998-8CB4-0DA51A7EA1BC}"/>
              </a:ext>
            </a:extLst>
          </p:cNvPr>
          <p:cNvSpPr txBox="1">
            <a:spLocks/>
          </p:cNvSpPr>
          <p:nvPr/>
        </p:nvSpPr>
        <p:spPr>
          <a:xfrm>
            <a:off x="6724089" y="3494807"/>
            <a:ext cx="2518682" cy="351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2394BBFF-98A1-0E28-4714-964C32388BB2}"/>
              </a:ext>
            </a:extLst>
          </p:cNvPr>
          <p:cNvSpPr txBox="1">
            <a:spLocks/>
          </p:cNvSpPr>
          <p:nvPr/>
        </p:nvSpPr>
        <p:spPr>
          <a:xfrm>
            <a:off x="4188279" y="3845793"/>
            <a:ext cx="2518682" cy="4525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46BE5DCD-10FB-BEC3-D90A-8FD6E2203196}"/>
              </a:ext>
            </a:extLst>
          </p:cNvPr>
          <p:cNvSpPr txBox="1">
            <a:spLocks/>
          </p:cNvSpPr>
          <p:nvPr/>
        </p:nvSpPr>
        <p:spPr>
          <a:xfrm>
            <a:off x="6724089" y="3845793"/>
            <a:ext cx="2518682" cy="4525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0700D737-58DE-ED6B-E9E8-FD0A17732BCD}"/>
              </a:ext>
            </a:extLst>
          </p:cNvPr>
          <p:cNvSpPr txBox="1">
            <a:spLocks/>
          </p:cNvSpPr>
          <p:nvPr/>
        </p:nvSpPr>
        <p:spPr>
          <a:xfrm>
            <a:off x="4188279" y="4326560"/>
            <a:ext cx="2518682" cy="4525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E4395501-9C56-E155-5EB4-E1B3E056FA3D}"/>
              </a:ext>
            </a:extLst>
          </p:cNvPr>
          <p:cNvSpPr txBox="1">
            <a:spLocks/>
          </p:cNvSpPr>
          <p:nvPr/>
        </p:nvSpPr>
        <p:spPr>
          <a:xfrm>
            <a:off x="6724089" y="4326560"/>
            <a:ext cx="2518682" cy="4525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9FEAE6C1-C433-B823-53D5-1BA9A86003D6}"/>
              </a:ext>
            </a:extLst>
          </p:cNvPr>
          <p:cNvSpPr txBox="1">
            <a:spLocks/>
          </p:cNvSpPr>
          <p:nvPr/>
        </p:nvSpPr>
        <p:spPr>
          <a:xfrm>
            <a:off x="4188279" y="4797900"/>
            <a:ext cx="2518682" cy="4525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925C9B99-B5F9-2040-00AA-68784F068F4B}"/>
              </a:ext>
            </a:extLst>
          </p:cNvPr>
          <p:cNvSpPr txBox="1">
            <a:spLocks/>
          </p:cNvSpPr>
          <p:nvPr/>
        </p:nvSpPr>
        <p:spPr>
          <a:xfrm>
            <a:off x="6724089" y="4797900"/>
            <a:ext cx="2518682" cy="4525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C0912C0E-87A7-8B82-DA8A-AF494AACA247}"/>
              </a:ext>
            </a:extLst>
          </p:cNvPr>
          <p:cNvSpPr txBox="1">
            <a:spLocks/>
          </p:cNvSpPr>
          <p:nvPr/>
        </p:nvSpPr>
        <p:spPr>
          <a:xfrm>
            <a:off x="4188279" y="5257211"/>
            <a:ext cx="2518682" cy="332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et. 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E4CC76DE-0BCD-FAF1-B750-060EDD340747}"/>
              </a:ext>
            </a:extLst>
          </p:cNvPr>
          <p:cNvSpPr txBox="1">
            <a:spLocks/>
          </p:cNvSpPr>
          <p:nvPr/>
        </p:nvSpPr>
        <p:spPr>
          <a:xfrm>
            <a:off x="6724089" y="5257211"/>
            <a:ext cx="2518682" cy="332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et. 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0ED17275-4F95-C073-EF19-D0BCB2C39C2A}"/>
              </a:ext>
            </a:extLst>
          </p:cNvPr>
          <p:cNvSpPr txBox="1">
            <a:spLocks/>
          </p:cNvSpPr>
          <p:nvPr/>
        </p:nvSpPr>
        <p:spPr>
          <a:xfrm>
            <a:off x="4188279" y="5606003"/>
            <a:ext cx="2518682" cy="332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et. </a:t>
            </a: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949A01F1-D152-08D8-38F1-90580945E3C2}"/>
              </a:ext>
            </a:extLst>
          </p:cNvPr>
          <p:cNvSpPr txBox="1">
            <a:spLocks/>
          </p:cNvSpPr>
          <p:nvPr/>
        </p:nvSpPr>
        <p:spPr>
          <a:xfrm>
            <a:off x="6724089" y="5606003"/>
            <a:ext cx="2518682" cy="332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et. </a:t>
            </a:r>
          </a:p>
        </p:txBody>
      </p:sp>
      <p:sp>
        <p:nvSpPr>
          <p:cNvPr id="20" name="Subtítulo 2">
            <a:extLst>
              <a:ext uri="{FF2B5EF4-FFF2-40B4-BE49-F238E27FC236}">
                <a16:creationId xmlns:a16="http://schemas.microsoft.com/office/drawing/2014/main" id="{E223B9F6-73DE-E38B-D07C-1F1B0F48511F}"/>
              </a:ext>
            </a:extLst>
          </p:cNvPr>
          <p:cNvSpPr txBox="1">
            <a:spLocks/>
          </p:cNvSpPr>
          <p:nvPr/>
        </p:nvSpPr>
        <p:spPr>
          <a:xfrm>
            <a:off x="4188279" y="5939665"/>
            <a:ext cx="2518682" cy="4525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EE20ED04-F00F-F8D6-D2E5-14FC9694DE18}"/>
              </a:ext>
            </a:extLst>
          </p:cNvPr>
          <p:cNvSpPr txBox="1">
            <a:spLocks/>
          </p:cNvSpPr>
          <p:nvPr/>
        </p:nvSpPr>
        <p:spPr>
          <a:xfrm>
            <a:off x="6724089" y="5939665"/>
            <a:ext cx="2518682" cy="4525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26036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58F9BDB3-02A7-6701-2F0A-69E14211E370}"/>
              </a:ext>
            </a:extLst>
          </p:cNvPr>
          <p:cNvSpPr txBox="1">
            <a:spLocks/>
          </p:cNvSpPr>
          <p:nvPr/>
        </p:nvSpPr>
        <p:spPr>
          <a:xfrm>
            <a:off x="6724089" y="3146015"/>
            <a:ext cx="2518682" cy="351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91A3AD6B-9036-99F1-072A-54E446C82714}"/>
              </a:ext>
            </a:extLst>
          </p:cNvPr>
          <p:cNvSpPr txBox="1">
            <a:spLocks/>
          </p:cNvSpPr>
          <p:nvPr/>
        </p:nvSpPr>
        <p:spPr>
          <a:xfrm>
            <a:off x="4180065" y="3146015"/>
            <a:ext cx="2518682" cy="351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273681B3-EC4A-6784-7597-0B548620C912}"/>
              </a:ext>
            </a:extLst>
          </p:cNvPr>
          <p:cNvSpPr txBox="1">
            <a:spLocks/>
          </p:cNvSpPr>
          <p:nvPr/>
        </p:nvSpPr>
        <p:spPr>
          <a:xfrm>
            <a:off x="6724089" y="5507320"/>
            <a:ext cx="2518682" cy="351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05F4C14-BDA1-02B1-DD08-9C38A7B229D6}"/>
              </a:ext>
            </a:extLst>
          </p:cNvPr>
          <p:cNvSpPr txBox="1">
            <a:spLocks/>
          </p:cNvSpPr>
          <p:nvPr/>
        </p:nvSpPr>
        <p:spPr>
          <a:xfrm>
            <a:off x="4180065" y="5507320"/>
            <a:ext cx="2518682" cy="351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A1D388E0-2DDC-4CBE-7AE7-2ECB11BA4F86}"/>
              </a:ext>
            </a:extLst>
          </p:cNvPr>
          <p:cNvSpPr txBox="1">
            <a:spLocks/>
          </p:cNvSpPr>
          <p:nvPr/>
        </p:nvSpPr>
        <p:spPr>
          <a:xfrm>
            <a:off x="6724089" y="5155885"/>
            <a:ext cx="2518682" cy="351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6E4281CC-5BA0-1886-72B6-EB07B3EA28F6}"/>
              </a:ext>
            </a:extLst>
          </p:cNvPr>
          <p:cNvSpPr txBox="1">
            <a:spLocks/>
          </p:cNvSpPr>
          <p:nvPr/>
        </p:nvSpPr>
        <p:spPr>
          <a:xfrm>
            <a:off x="4180065" y="5155885"/>
            <a:ext cx="2518682" cy="351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D6047048-213B-CC8D-3FB8-5B1B09733054}"/>
              </a:ext>
            </a:extLst>
          </p:cNvPr>
          <p:cNvSpPr txBox="1">
            <a:spLocks/>
          </p:cNvSpPr>
          <p:nvPr/>
        </p:nvSpPr>
        <p:spPr>
          <a:xfrm>
            <a:off x="6724089" y="5842299"/>
            <a:ext cx="2518682" cy="467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34EB1C87-2D1F-4A38-4779-17A8F0164D9D}"/>
              </a:ext>
            </a:extLst>
          </p:cNvPr>
          <p:cNvSpPr txBox="1">
            <a:spLocks/>
          </p:cNvSpPr>
          <p:nvPr/>
        </p:nvSpPr>
        <p:spPr>
          <a:xfrm>
            <a:off x="4180065" y="5842299"/>
            <a:ext cx="2518682" cy="467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538A424E-6CEA-DF5B-9D22-EBD0E46267FC}"/>
              </a:ext>
            </a:extLst>
          </p:cNvPr>
          <p:cNvSpPr txBox="1">
            <a:spLocks/>
          </p:cNvSpPr>
          <p:nvPr/>
        </p:nvSpPr>
        <p:spPr>
          <a:xfrm>
            <a:off x="6724089" y="3497451"/>
            <a:ext cx="2518682" cy="585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B0F5BF0D-0220-1F05-F5E8-BDFB2B3362F7}"/>
              </a:ext>
            </a:extLst>
          </p:cNvPr>
          <p:cNvSpPr txBox="1">
            <a:spLocks/>
          </p:cNvSpPr>
          <p:nvPr/>
        </p:nvSpPr>
        <p:spPr>
          <a:xfrm>
            <a:off x="4180065" y="3497451"/>
            <a:ext cx="2518682" cy="585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7C4B4AA0-6149-3BA4-EECC-5E550661FE9E}"/>
              </a:ext>
            </a:extLst>
          </p:cNvPr>
          <p:cNvSpPr txBox="1">
            <a:spLocks/>
          </p:cNvSpPr>
          <p:nvPr/>
        </p:nvSpPr>
        <p:spPr>
          <a:xfrm>
            <a:off x="6724089" y="4094979"/>
            <a:ext cx="2518682" cy="585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C0C0F8F2-2D1C-280C-7A9A-09412BF52D93}"/>
              </a:ext>
            </a:extLst>
          </p:cNvPr>
          <p:cNvSpPr txBox="1">
            <a:spLocks/>
          </p:cNvSpPr>
          <p:nvPr/>
        </p:nvSpPr>
        <p:spPr>
          <a:xfrm>
            <a:off x="4180065" y="4094979"/>
            <a:ext cx="2518682" cy="585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B033A2A6-14A1-662A-BA8B-5D6B6B84E1E0}"/>
              </a:ext>
            </a:extLst>
          </p:cNvPr>
          <p:cNvSpPr txBox="1">
            <a:spLocks/>
          </p:cNvSpPr>
          <p:nvPr/>
        </p:nvSpPr>
        <p:spPr>
          <a:xfrm>
            <a:off x="6724089" y="4701561"/>
            <a:ext cx="2518682" cy="454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08D296FA-3C58-BA81-9F9B-DAA8A9CAD309}"/>
              </a:ext>
            </a:extLst>
          </p:cNvPr>
          <p:cNvSpPr txBox="1">
            <a:spLocks/>
          </p:cNvSpPr>
          <p:nvPr/>
        </p:nvSpPr>
        <p:spPr>
          <a:xfrm>
            <a:off x="4180065" y="4701561"/>
            <a:ext cx="2518682" cy="454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83015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74DEF618-FF5F-F5D6-B36F-5F4BD3A556BF}"/>
              </a:ext>
            </a:extLst>
          </p:cNvPr>
          <p:cNvSpPr txBox="1">
            <a:spLocks/>
          </p:cNvSpPr>
          <p:nvPr/>
        </p:nvSpPr>
        <p:spPr>
          <a:xfrm>
            <a:off x="6724089" y="3616796"/>
            <a:ext cx="2518682" cy="351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51F45CD-CBCC-7DCD-4AD8-84A1823119E7}"/>
              </a:ext>
            </a:extLst>
          </p:cNvPr>
          <p:cNvSpPr txBox="1">
            <a:spLocks/>
          </p:cNvSpPr>
          <p:nvPr/>
        </p:nvSpPr>
        <p:spPr>
          <a:xfrm>
            <a:off x="4180065" y="3616796"/>
            <a:ext cx="2518682" cy="351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670883FF-094A-4296-F524-35A125E23698}"/>
              </a:ext>
            </a:extLst>
          </p:cNvPr>
          <p:cNvSpPr txBox="1">
            <a:spLocks/>
          </p:cNvSpPr>
          <p:nvPr/>
        </p:nvSpPr>
        <p:spPr>
          <a:xfrm>
            <a:off x="6724089" y="4911442"/>
            <a:ext cx="2518682" cy="351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F7C660F-62C4-F912-3ED4-66832D2EAF29}"/>
              </a:ext>
            </a:extLst>
          </p:cNvPr>
          <p:cNvSpPr txBox="1">
            <a:spLocks/>
          </p:cNvSpPr>
          <p:nvPr/>
        </p:nvSpPr>
        <p:spPr>
          <a:xfrm>
            <a:off x="4180065" y="4911442"/>
            <a:ext cx="2518682" cy="351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ECAEC7A6-2AA4-D17C-62E3-7618C1838C0A}"/>
              </a:ext>
            </a:extLst>
          </p:cNvPr>
          <p:cNvSpPr txBox="1">
            <a:spLocks/>
          </p:cNvSpPr>
          <p:nvPr/>
        </p:nvSpPr>
        <p:spPr>
          <a:xfrm>
            <a:off x="6724089" y="3155070"/>
            <a:ext cx="2518682" cy="461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5DD5CC1C-C181-2D68-8978-B8273A3825AC}"/>
              </a:ext>
            </a:extLst>
          </p:cNvPr>
          <p:cNvSpPr txBox="1">
            <a:spLocks/>
          </p:cNvSpPr>
          <p:nvPr/>
        </p:nvSpPr>
        <p:spPr>
          <a:xfrm>
            <a:off x="4180065" y="3155070"/>
            <a:ext cx="2518682" cy="461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73440DE4-D12A-66D0-B8B2-608CF1BF420C}"/>
              </a:ext>
            </a:extLst>
          </p:cNvPr>
          <p:cNvSpPr txBox="1">
            <a:spLocks/>
          </p:cNvSpPr>
          <p:nvPr/>
        </p:nvSpPr>
        <p:spPr>
          <a:xfrm>
            <a:off x="6724089" y="3960829"/>
            <a:ext cx="2518682" cy="461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A4C93A80-BB05-6944-D66D-E40A00932B10}"/>
              </a:ext>
            </a:extLst>
          </p:cNvPr>
          <p:cNvSpPr txBox="1">
            <a:spLocks/>
          </p:cNvSpPr>
          <p:nvPr/>
        </p:nvSpPr>
        <p:spPr>
          <a:xfrm>
            <a:off x="4180065" y="3960829"/>
            <a:ext cx="2518682" cy="461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3A7EBA0D-ED88-1835-800F-980AF11F30BA}"/>
              </a:ext>
            </a:extLst>
          </p:cNvPr>
          <p:cNvSpPr txBox="1">
            <a:spLocks/>
          </p:cNvSpPr>
          <p:nvPr/>
        </p:nvSpPr>
        <p:spPr>
          <a:xfrm>
            <a:off x="6724089" y="4431610"/>
            <a:ext cx="2518682" cy="461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7BFE5929-7618-AF4C-9D57-00796098333A}"/>
              </a:ext>
            </a:extLst>
          </p:cNvPr>
          <p:cNvSpPr txBox="1">
            <a:spLocks/>
          </p:cNvSpPr>
          <p:nvPr/>
        </p:nvSpPr>
        <p:spPr>
          <a:xfrm>
            <a:off x="4180065" y="4431610"/>
            <a:ext cx="2518682" cy="461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B1B14DE2-E964-51F7-8D1D-798E817E7D22}"/>
              </a:ext>
            </a:extLst>
          </p:cNvPr>
          <p:cNvSpPr txBox="1">
            <a:spLocks/>
          </p:cNvSpPr>
          <p:nvPr/>
        </p:nvSpPr>
        <p:spPr>
          <a:xfrm>
            <a:off x="6724089" y="5255475"/>
            <a:ext cx="2518682" cy="461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7BC09A73-D48E-3457-515A-328BA7E3112F}"/>
              </a:ext>
            </a:extLst>
          </p:cNvPr>
          <p:cNvSpPr txBox="1">
            <a:spLocks/>
          </p:cNvSpPr>
          <p:nvPr/>
        </p:nvSpPr>
        <p:spPr>
          <a:xfrm>
            <a:off x="4180065" y="5255475"/>
            <a:ext cx="2518682" cy="461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944752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E6E626EF-7148-F3B6-1D16-DABF71E4BFCC}"/>
              </a:ext>
            </a:extLst>
          </p:cNvPr>
          <p:cNvSpPr txBox="1">
            <a:spLocks/>
          </p:cNvSpPr>
          <p:nvPr/>
        </p:nvSpPr>
        <p:spPr>
          <a:xfrm>
            <a:off x="6724089" y="3155070"/>
            <a:ext cx="2518682" cy="461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953716E-D431-20DA-0A52-FF32F7C31754}"/>
              </a:ext>
            </a:extLst>
          </p:cNvPr>
          <p:cNvSpPr txBox="1">
            <a:spLocks/>
          </p:cNvSpPr>
          <p:nvPr/>
        </p:nvSpPr>
        <p:spPr>
          <a:xfrm>
            <a:off x="4180065" y="3155070"/>
            <a:ext cx="2518682" cy="461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62C5E0FF-64BF-B57F-0A70-C5F7CC355B44}"/>
              </a:ext>
            </a:extLst>
          </p:cNvPr>
          <p:cNvSpPr txBox="1">
            <a:spLocks/>
          </p:cNvSpPr>
          <p:nvPr/>
        </p:nvSpPr>
        <p:spPr>
          <a:xfrm>
            <a:off x="6724089" y="3616796"/>
            <a:ext cx="2518682" cy="584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18FBADB5-AFFA-E11C-8600-93FC0EDA71EE}"/>
              </a:ext>
            </a:extLst>
          </p:cNvPr>
          <p:cNvSpPr txBox="1">
            <a:spLocks/>
          </p:cNvSpPr>
          <p:nvPr/>
        </p:nvSpPr>
        <p:spPr>
          <a:xfrm>
            <a:off x="4180065" y="3616796"/>
            <a:ext cx="2518682" cy="584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8D17861B-267C-1247-5DA9-23FE372A515C}"/>
              </a:ext>
            </a:extLst>
          </p:cNvPr>
          <p:cNvSpPr txBox="1">
            <a:spLocks/>
          </p:cNvSpPr>
          <p:nvPr/>
        </p:nvSpPr>
        <p:spPr>
          <a:xfrm>
            <a:off x="6724089" y="4694158"/>
            <a:ext cx="2518682" cy="584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BF87B567-8E8E-BA00-ECD4-70C323E6C380}"/>
              </a:ext>
            </a:extLst>
          </p:cNvPr>
          <p:cNvSpPr txBox="1">
            <a:spLocks/>
          </p:cNvSpPr>
          <p:nvPr/>
        </p:nvSpPr>
        <p:spPr>
          <a:xfrm>
            <a:off x="4180065" y="4694158"/>
            <a:ext cx="2518682" cy="584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8E9CA281-B053-FD4C-8B5D-05B699DEFC8C}"/>
              </a:ext>
            </a:extLst>
          </p:cNvPr>
          <p:cNvSpPr txBox="1">
            <a:spLocks/>
          </p:cNvSpPr>
          <p:nvPr/>
        </p:nvSpPr>
        <p:spPr>
          <a:xfrm>
            <a:off x="6724089" y="5626665"/>
            <a:ext cx="2518682" cy="584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7B8A24F4-8633-99ED-674A-EE44C884379B}"/>
              </a:ext>
            </a:extLst>
          </p:cNvPr>
          <p:cNvSpPr txBox="1">
            <a:spLocks/>
          </p:cNvSpPr>
          <p:nvPr/>
        </p:nvSpPr>
        <p:spPr>
          <a:xfrm>
            <a:off x="4180065" y="5626665"/>
            <a:ext cx="2518682" cy="584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11BB8FC1-40D2-AF29-0F35-91BEE4920C52}"/>
              </a:ext>
            </a:extLst>
          </p:cNvPr>
          <p:cNvSpPr txBox="1">
            <a:spLocks/>
          </p:cNvSpPr>
          <p:nvPr/>
        </p:nvSpPr>
        <p:spPr>
          <a:xfrm>
            <a:off x="6724089" y="4214325"/>
            <a:ext cx="2518682" cy="461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C28E4EE8-319E-9981-3926-818C1FE61451}"/>
              </a:ext>
            </a:extLst>
          </p:cNvPr>
          <p:cNvSpPr txBox="1">
            <a:spLocks/>
          </p:cNvSpPr>
          <p:nvPr/>
        </p:nvSpPr>
        <p:spPr>
          <a:xfrm>
            <a:off x="4180065" y="4214325"/>
            <a:ext cx="2518682" cy="461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2C1D8D4D-4264-6C74-4DEA-2A8BE79C0B5D}"/>
              </a:ext>
            </a:extLst>
          </p:cNvPr>
          <p:cNvSpPr txBox="1">
            <a:spLocks/>
          </p:cNvSpPr>
          <p:nvPr/>
        </p:nvSpPr>
        <p:spPr>
          <a:xfrm>
            <a:off x="6724089" y="5282634"/>
            <a:ext cx="2518682" cy="344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3FB7FD6F-6F13-13D1-65B5-4C626768C774}"/>
              </a:ext>
            </a:extLst>
          </p:cNvPr>
          <p:cNvSpPr txBox="1">
            <a:spLocks/>
          </p:cNvSpPr>
          <p:nvPr/>
        </p:nvSpPr>
        <p:spPr>
          <a:xfrm>
            <a:off x="4180065" y="5282634"/>
            <a:ext cx="2518682" cy="344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57208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1FFCC13E-4AE2-7AAC-707B-E2720746B563}"/>
              </a:ext>
            </a:extLst>
          </p:cNvPr>
          <p:cNvSpPr txBox="1">
            <a:spLocks/>
          </p:cNvSpPr>
          <p:nvPr/>
        </p:nvSpPr>
        <p:spPr>
          <a:xfrm>
            <a:off x="6724089" y="3155070"/>
            <a:ext cx="2518682" cy="339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3DC07B0-C939-3578-9F72-3D4C0F53488F}"/>
              </a:ext>
            </a:extLst>
          </p:cNvPr>
          <p:cNvSpPr txBox="1">
            <a:spLocks/>
          </p:cNvSpPr>
          <p:nvPr/>
        </p:nvSpPr>
        <p:spPr>
          <a:xfrm>
            <a:off x="4180065" y="3155070"/>
            <a:ext cx="2518682" cy="339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D1EF2C21-85B6-6E5E-AEE7-35EEFD215681}"/>
              </a:ext>
            </a:extLst>
          </p:cNvPr>
          <p:cNvSpPr txBox="1">
            <a:spLocks/>
          </p:cNvSpPr>
          <p:nvPr/>
        </p:nvSpPr>
        <p:spPr>
          <a:xfrm>
            <a:off x="6724089" y="3490049"/>
            <a:ext cx="2518682" cy="339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159E7FF4-93D7-23B2-5907-F70AAEE15326}"/>
              </a:ext>
            </a:extLst>
          </p:cNvPr>
          <p:cNvSpPr txBox="1">
            <a:spLocks/>
          </p:cNvSpPr>
          <p:nvPr/>
        </p:nvSpPr>
        <p:spPr>
          <a:xfrm>
            <a:off x="4180065" y="3490049"/>
            <a:ext cx="2518682" cy="339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21B23F4F-B5EC-4984-7E11-E2732E9B2052}"/>
              </a:ext>
            </a:extLst>
          </p:cNvPr>
          <p:cNvSpPr txBox="1">
            <a:spLocks/>
          </p:cNvSpPr>
          <p:nvPr/>
        </p:nvSpPr>
        <p:spPr>
          <a:xfrm>
            <a:off x="6724089" y="3834081"/>
            <a:ext cx="2518682" cy="584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A407CDC3-62A0-5BCA-18DA-75887CC8354F}"/>
              </a:ext>
            </a:extLst>
          </p:cNvPr>
          <p:cNvSpPr txBox="1">
            <a:spLocks/>
          </p:cNvSpPr>
          <p:nvPr/>
        </p:nvSpPr>
        <p:spPr>
          <a:xfrm>
            <a:off x="4180065" y="3834081"/>
            <a:ext cx="2518682" cy="584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AF8298D5-B6FF-231F-8BCF-0AB82D3E5EC5}"/>
              </a:ext>
            </a:extLst>
          </p:cNvPr>
          <p:cNvSpPr txBox="1">
            <a:spLocks/>
          </p:cNvSpPr>
          <p:nvPr/>
        </p:nvSpPr>
        <p:spPr>
          <a:xfrm>
            <a:off x="6724089" y="4422556"/>
            <a:ext cx="2518682" cy="475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ADDEA6E4-CCE9-0BCE-8B76-BF901780D16C}"/>
              </a:ext>
            </a:extLst>
          </p:cNvPr>
          <p:cNvSpPr txBox="1">
            <a:spLocks/>
          </p:cNvSpPr>
          <p:nvPr/>
        </p:nvSpPr>
        <p:spPr>
          <a:xfrm>
            <a:off x="4180065" y="4422556"/>
            <a:ext cx="2518682" cy="475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A30362C9-B0C3-013D-8DC5-83881D579072}"/>
              </a:ext>
            </a:extLst>
          </p:cNvPr>
          <p:cNvSpPr txBox="1">
            <a:spLocks/>
          </p:cNvSpPr>
          <p:nvPr/>
        </p:nvSpPr>
        <p:spPr>
          <a:xfrm>
            <a:off x="6724089" y="4893336"/>
            <a:ext cx="2518682" cy="339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5587B86C-BD96-8304-2A23-27A8B36BE11C}"/>
              </a:ext>
            </a:extLst>
          </p:cNvPr>
          <p:cNvSpPr txBox="1">
            <a:spLocks/>
          </p:cNvSpPr>
          <p:nvPr/>
        </p:nvSpPr>
        <p:spPr>
          <a:xfrm>
            <a:off x="4180065" y="4893336"/>
            <a:ext cx="2518682" cy="339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545063DB-3830-6764-92FE-843DEE53BFB6}"/>
              </a:ext>
            </a:extLst>
          </p:cNvPr>
          <p:cNvSpPr txBox="1">
            <a:spLocks/>
          </p:cNvSpPr>
          <p:nvPr/>
        </p:nvSpPr>
        <p:spPr>
          <a:xfrm>
            <a:off x="6724089" y="5237367"/>
            <a:ext cx="2518682" cy="466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498E967C-A2EA-B7A8-7D00-FBA6A7B57B46}"/>
              </a:ext>
            </a:extLst>
          </p:cNvPr>
          <p:cNvSpPr txBox="1">
            <a:spLocks/>
          </p:cNvSpPr>
          <p:nvPr/>
        </p:nvSpPr>
        <p:spPr>
          <a:xfrm>
            <a:off x="4180065" y="5237367"/>
            <a:ext cx="2518682" cy="466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AE0CD972-738E-26B8-3275-7739B6C10B06}"/>
              </a:ext>
            </a:extLst>
          </p:cNvPr>
          <p:cNvSpPr txBox="1">
            <a:spLocks/>
          </p:cNvSpPr>
          <p:nvPr/>
        </p:nvSpPr>
        <p:spPr>
          <a:xfrm>
            <a:off x="6724089" y="5717200"/>
            <a:ext cx="2518682" cy="321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6EEFF672-53C3-7305-D3CB-8DB51CD25859}"/>
              </a:ext>
            </a:extLst>
          </p:cNvPr>
          <p:cNvSpPr txBox="1">
            <a:spLocks/>
          </p:cNvSpPr>
          <p:nvPr/>
        </p:nvSpPr>
        <p:spPr>
          <a:xfrm>
            <a:off x="4180065" y="5717200"/>
            <a:ext cx="2518682" cy="321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81ED7F9E-E33C-22A4-9B0A-BECABE2A9C35}"/>
              </a:ext>
            </a:extLst>
          </p:cNvPr>
          <p:cNvSpPr txBox="1">
            <a:spLocks/>
          </p:cNvSpPr>
          <p:nvPr/>
        </p:nvSpPr>
        <p:spPr>
          <a:xfrm>
            <a:off x="6724089" y="6061232"/>
            <a:ext cx="2518682" cy="448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7DD85CD4-9061-E28B-6683-B65BDFBBCBBF}"/>
              </a:ext>
            </a:extLst>
          </p:cNvPr>
          <p:cNvSpPr txBox="1">
            <a:spLocks/>
          </p:cNvSpPr>
          <p:nvPr/>
        </p:nvSpPr>
        <p:spPr>
          <a:xfrm>
            <a:off x="4180065" y="6061232"/>
            <a:ext cx="2518682" cy="448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67853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63607988-B5CC-FDED-7CC4-39BDEF3AFD7B}"/>
              </a:ext>
            </a:extLst>
          </p:cNvPr>
          <p:cNvSpPr txBox="1">
            <a:spLocks/>
          </p:cNvSpPr>
          <p:nvPr/>
        </p:nvSpPr>
        <p:spPr>
          <a:xfrm>
            <a:off x="6724089" y="3155070"/>
            <a:ext cx="2518682" cy="339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E2A90C7F-BB70-4135-DE84-5252478DFE3C}"/>
              </a:ext>
            </a:extLst>
          </p:cNvPr>
          <p:cNvSpPr txBox="1">
            <a:spLocks/>
          </p:cNvSpPr>
          <p:nvPr/>
        </p:nvSpPr>
        <p:spPr>
          <a:xfrm>
            <a:off x="4180065" y="3155070"/>
            <a:ext cx="2518682" cy="339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864BD5D4-19F0-664D-7CC0-C3BCFD7490F2}"/>
              </a:ext>
            </a:extLst>
          </p:cNvPr>
          <p:cNvSpPr txBox="1">
            <a:spLocks/>
          </p:cNvSpPr>
          <p:nvPr/>
        </p:nvSpPr>
        <p:spPr>
          <a:xfrm>
            <a:off x="6724089" y="3499102"/>
            <a:ext cx="2518682" cy="339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2AD9058-9735-EC62-6B4C-4DA998D1A1DA}"/>
              </a:ext>
            </a:extLst>
          </p:cNvPr>
          <p:cNvSpPr txBox="1">
            <a:spLocks/>
          </p:cNvSpPr>
          <p:nvPr/>
        </p:nvSpPr>
        <p:spPr>
          <a:xfrm>
            <a:off x="4180065" y="3499102"/>
            <a:ext cx="2518682" cy="339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A2EFAD9C-7366-18D9-557F-BD2825272C1E}"/>
              </a:ext>
            </a:extLst>
          </p:cNvPr>
          <p:cNvSpPr txBox="1">
            <a:spLocks/>
          </p:cNvSpPr>
          <p:nvPr/>
        </p:nvSpPr>
        <p:spPr>
          <a:xfrm>
            <a:off x="6724089" y="3834080"/>
            <a:ext cx="2518682" cy="339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63D89E4-560F-4B3C-9E61-84DF3213B232}"/>
              </a:ext>
            </a:extLst>
          </p:cNvPr>
          <p:cNvSpPr txBox="1">
            <a:spLocks/>
          </p:cNvSpPr>
          <p:nvPr/>
        </p:nvSpPr>
        <p:spPr>
          <a:xfrm>
            <a:off x="4180065" y="3834080"/>
            <a:ext cx="2518682" cy="339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9C41410-4C41-2811-FF11-86F18D6B2F9A}"/>
              </a:ext>
            </a:extLst>
          </p:cNvPr>
          <p:cNvSpPr txBox="1">
            <a:spLocks/>
          </p:cNvSpPr>
          <p:nvPr/>
        </p:nvSpPr>
        <p:spPr>
          <a:xfrm>
            <a:off x="6724089" y="4178111"/>
            <a:ext cx="2518682" cy="448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7B92F3F6-222D-40AB-F5D6-E1DECABBF166}"/>
              </a:ext>
            </a:extLst>
          </p:cNvPr>
          <p:cNvSpPr txBox="1">
            <a:spLocks/>
          </p:cNvSpPr>
          <p:nvPr/>
        </p:nvSpPr>
        <p:spPr>
          <a:xfrm>
            <a:off x="4180065" y="4178111"/>
            <a:ext cx="2518682" cy="448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7F06FA99-0C46-2BBB-30AA-E9138106FAD2}"/>
              </a:ext>
            </a:extLst>
          </p:cNvPr>
          <p:cNvSpPr txBox="1">
            <a:spLocks/>
          </p:cNvSpPr>
          <p:nvPr/>
        </p:nvSpPr>
        <p:spPr>
          <a:xfrm>
            <a:off x="6724089" y="4648892"/>
            <a:ext cx="2518682" cy="339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A1F7F61A-E6F4-339F-04C3-692B3CEBF2F4}"/>
              </a:ext>
            </a:extLst>
          </p:cNvPr>
          <p:cNvSpPr txBox="1">
            <a:spLocks/>
          </p:cNvSpPr>
          <p:nvPr/>
        </p:nvSpPr>
        <p:spPr>
          <a:xfrm>
            <a:off x="4180065" y="4648892"/>
            <a:ext cx="2518682" cy="339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2863AAD3-138B-36F3-8317-F08FCA813DB4}"/>
              </a:ext>
            </a:extLst>
          </p:cNvPr>
          <p:cNvSpPr txBox="1">
            <a:spLocks/>
          </p:cNvSpPr>
          <p:nvPr/>
        </p:nvSpPr>
        <p:spPr>
          <a:xfrm>
            <a:off x="6724089" y="4992924"/>
            <a:ext cx="2518682" cy="339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3EF9217-46C2-D14E-CFD5-573CE8E0813A}"/>
              </a:ext>
            </a:extLst>
          </p:cNvPr>
          <p:cNvSpPr txBox="1">
            <a:spLocks/>
          </p:cNvSpPr>
          <p:nvPr/>
        </p:nvSpPr>
        <p:spPr>
          <a:xfrm>
            <a:off x="4180065" y="4992924"/>
            <a:ext cx="2518682" cy="339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13A3F010-E76B-715A-0460-6B4B8E68A491}"/>
              </a:ext>
            </a:extLst>
          </p:cNvPr>
          <p:cNvSpPr txBox="1">
            <a:spLocks/>
          </p:cNvSpPr>
          <p:nvPr/>
        </p:nvSpPr>
        <p:spPr>
          <a:xfrm>
            <a:off x="6724089" y="5364116"/>
            <a:ext cx="2518682" cy="339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E55A450D-A271-38CB-5074-A47A55CF7DD3}"/>
              </a:ext>
            </a:extLst>
          </p:cNvPr>
          <p:cNvSpPr txBox="1">
            <a:spLocks/>
          </p:cNvSpPr>
          <p:nvPr/>
        </p:nvSpPr>
        <p:spPr>
          <a:xfrm>
            <a:off x="4180065" y="5364116"/>
            <a:ext cx="2518682" cy="339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1110ABFE-2F5E-763D-7B5E-056E6A99FF60}"/>
              </a:ext>
            </a:extLst>
          </p:cNvPr>
          <p:cNvSpPr txBox="1">
            <a:spLocks/>
          </p:cNvSpPr>
          <p:nvPr/>
        </p:nvSpPr>
        <p:spPr>
          <a:xfrm>
            <a:off x="6724089" y="5699094"/>
            <a:ext cx="2518682" cy="339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5DB2D858-D1F8-2288-BB12-EAC8F78B02CA}"/>
              </a:ext>
            </a:extLst>
          </p:cNvPr>
          <p:cNvSpPr txBox="1">
            <a:spLocks/>
          </p:cNvSpPr>
          <p:nvPr/>
        </p:nvSpPr>
        <p:spPr>
          <a:xfrm>
            <a:off x="4180065" y="5699094"/>
            <a:ext cx="2518682" cy="339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20" name="Subtítulo 2">
            <a:extLst>
              <a:ext uri="{FF2B5EF4-FFF2-40B4-BE49-F238E27FC236}">
                <a16:creationId xmlns:a16="http://schemas.microsoft.com/office/drawing/2014/main" id="{6D6CCF32-3B50-372B-7B80-A0F1CACA6E72}"/>
              </a:ext>
            </a:extLst>
          </p:cNvPr>
          <p:cNvSpPr txBox="1">
            <a:spLocks/>
          </p:cNvSpPr>
          <p:nvPr/>
        </p:nvSpPr>
        <p:spPr>
          <a:xfrm>
            <a:off x="6724089" y="6043126"/>
            <a:ext cx="2518682" cy="439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BCF5179C-1405-1BB7-4C41-EB5260D8D835}"/>
              </a:ext>
            </a:extLst>
          </p:cNvPr>
          <p:cNvSpPr txBox="1">
            <a:spLocks/>
          </p:cNvSpPr>
          <p:nvPr/>
        </p:nvSpPr>
        <p:spPr>
          <a:xfrm>
            <a:off x="4180065" y="6043126"/>
            <a:ext cx="2518682" cy="439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800" dirty="0" err="1"/>
              <a:t>Lorem</a:t>
            </a:r>
            <a:r>
              <a:rPr lang="es-AR" sz="800" dirty="0"/>
              <a:t> </a:t>
            </a:r>
            <a:r>
              <a:rPr lang="es-AR" sz="800" dirty="0" err="1"/>
              <a:t>ipsum</a:t>
            </a:r>
            <a:r>
              <a:rPr lang="es-AR" sz="800" dirty="0"/>
              <a:t> dolor </a:t>
            </a:r>
            <a:r>
              <a:rPr lang="es-AR" sz="800" dirty="0" err="1"/>
              <a:t>sit</a:t>
            </a:r>
            <a:r>
              <a:rPr lang="es-AR" sz="800" dirty="0"/>
              <a:t> </a:t>
            </a:r>
            <a:r>
              <a:rPr lang="es-AR" sz="800" dirty="0" err="1"/>
              <a:t>amet</a:t>
            </a:r>
            <a:r>
              <a:rPr lang="es-AR" sz="800" dirty="0"/>
              <a:t>, </a:t>
            </a:r>
            <a:r>
              <a:rPr lang="es-AR" sz="800" dirty="0" err="1"/>
              <a:t>consectetur</a:t>
            </a:r>
            <a:r>
              <a:rPr lang="es-AR" sz="800" dirty="0"/>
              <a:t> </a:t>
            </a:r>
            <a:r>
              <a:rPr lang="es-AR" sz="800" dirty="0" err="1"/>
              <a:t>adipiscing</a:t>
            </a:r>
            <a:r>
              <a:rPr lang="es-AR" sz="800" dirty="0"/>
              <a:t> </a:t>
            </a:r>
            <a:r>
              <a:rPr lang="es-AR" sz="800" dirty="0" err="1"/>
              <a:t>elit</a:t>
            </a:r>
            <a:r>
              <a:rPr lang="es-AR" sz="800" dirty="0"/>
              <a:t>, sed do </a:t>
            </a:r>
            <a:r>
              <a:rPr lang="es-AR" sz="800" dirty="0" err="1"/>
              <a:t>eiusmod</a:t>
            </a:r>
            <a:r>
              <a:rPr lang="es-AR" sz="800" dirty="0"/>
              <a:t> </a:t>
            </a:r>
            <a:r>
              <a:rPr lang="es-AR" sz="800" dirty="0" err="1"/>
              <a:t>tempor</a:t>
            </a:r>
            <a:r>
              <a:rPr lang="es-AR" sz="800" dirty="0"/>
              <a:t> </a:t>
            </a:r>
            <a:r>
              <a:rPr lang="es-AR" sz="800" dirty="0" err="1"/>
              <a:t>incididunt</a:t>
            </a:r>
            <a:r>
              <a:rPr lang="es-AR" sz="800" dirty="0"/>
              <a:t> ut labore et </a:t>
            </a:r>
            <a:r>
              <a:rPr lang="es-AR" sz="800" dirty="0" err="1"/>
              <a:t>dolore</a:t>
            </a:r>
            <a:r>
              <a:rPr lang="es-AR" sz="8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3042714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76</TotalTime>
  <Words>1755</Words>
  <Application>Microsoft Macintosh PowerPoint</Application>
  <PresentationFormat>A4 (210 x 297 mm)</PresentationFormat>
  <Paragraphs>88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Natalia Aranda</dc:creator>
  <cp:lastModifiedBy>Natalia Aranda</cp:lastModifiedBy>
  <cp:revision>7</cp:revision>
  <dcterms:created xsi:type="dcterms:W3CDTF">2026-03-16T18:00:31Z</dcterms:created>
  <dcterms:modified xsi:type="dcterms:W3CDTF">2026-03-16T19:29:53Z</dcterms:modified>
</cp:coreProperties>
</file>